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rgbClr val="F5F5F5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80"/>
              </a:spcBef>
            </a:pPr>
            <a:fld id="{81D60167-4931-47E6-BA6A-407CBD079E47}" type="slidenum">
              <a:rPr spc="30" dirty="0"/>
              <a:t>‹#›</a:t>
            </a:fld>
            <a:endParaRPr spc="3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rgbClr val="F5F5F5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80"/>
              </a:spcBef>
            </a:pPr>
            <a:fld id="{81D60167-4931-47E6-BA6A-407CBD079E47}" type="slidenum">
              <a:rPr spc="30" dirty="0"/>
              <a:t>‹#›</a:t>
            </a:fld>
            <a:endParaRPr spc="3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rgbClr val="F5F5F5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80"/>
              </a:spcBef>
            </a:pPr>
            <a:fld id="{81D60167-4931-47E6-BA6A-407CBD079E47}" type="slidenum">
              <a:rPr spc="30" dirty="0"/>
              <a:t>‹#›</a:t>
            </a:fld>
            <a:endParaRPr spc="3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rgbClr val="F5F5F5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80"/>
              </a:spcBef>
            </a:pPr>
            <a:fld id="{81D60167-4931-47E6-BA6A-407CBD079E47}" type="slidenum">
              <a:rPr spc="30" dirty="0"/>
              <a:t>‹#›</a:t>
            </a:fld>
            <a:endParaRPr spc="3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rgbClr val="F5F5F5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80"/>
              </a:spcBef>
            </a:pPr>
            <a:fld id="{81D60167-4931-47E6-BA6A-407CBD079E47}" type="slidenum">
              <a:rPr spc="30" dirty="0"/>
              <a:t>‹#›</a:t>
            </a:fld>
            <a:endParaRPr spc="3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783568" y="5381244"/>
            <a:ext cx="408940" cy="818515"/>
          </a:xfrm>
          <a:custGeom>
            <a:avLst/>
            <a:gdLst/>
            <a:ahLst/>
            <a:cxnLst/>
            <a:rect l="l" t="t" r="r" b="b"/>
            <a:pathLst>
              <a:path w="408940" h="818514">
                <a:moveTo>
                  <a:pt x="408431" y="0"/>
                </a:moveTo>
                <a:lnTo>
                  <a:pt x="357377" y="3174"/>
                </a:lnTo>
                <a:lnTo>
                  <a:pt x="308101" y="12445"/>
                </a:lnTo>
                <a:lnTo>
                  <a:pt x="261111" y="27685"/>
                </a:lnTo>
                <a:lnTo>
                  <a:pt x="216407" y="48005"/>
                </a:lnTo>
                <a:lnTo>
                  <a:pt x="175005" y="73659"/>
                </a:lnTo>
                <a:lnTo>
                  <a:pt x="137159" y="103377"/>
                </a:lnTo>
                <a:lnTo>
                  <a:pt x="103124" y="137540"/>
                </a:lnTo>
                <a:lnTo>
                  <a:pt x="73278" y="175386"/>
                </a:lnTo>
                <a:lnTo>
                  <a:pt x="47878" y="217055"/>
                </a:lnTo>
                <a:lnTo>
                  <a:pt x="27431" y="261467"/>
                </a:lnTo>
                <a:lnTo>
                  <a:pt x="12446" y="308597"/>
                </a:lnTo>
                <a:lnTo>
                  <a:pt x="3175" y="357987"/>
                </a:lnTo>
                <a:lnTo>
                  <a:pt x="0" y="409193"/>
                </a:lnTo>
                <a:lnTo>
                  <a:pt x="888" y="435025"/>
                </a:lnTo>
                <a:lnTo>
                  <a:pt x="7238" y="485546"/>
                </a:lnTo>
                <a:lnTo>
                  <a:pt x="19303" y="533806"/>
                </a:lnTo>
                <a:lnTo>
                  <a:pt x="36956" y="579805"/>
                </a:lnTo>
                <a:lnTo>
                  <a:pt x="60198" y="622630"/>
                </a:lnTo>
                <a:lnTo>
                  <a:pt x="87629" y="662279"/>
                </a:lnTo>
                <a:lnTo>
                  <a:pt x="119633" y="698525"/>
                </a:lnTo>
                <a:lnTo>
                  <a:pt x="155701" y="730478"/>
                </a:lnTo>
                <a:lnTo>
                  <a:pt x="195199" y="758342"/>
                </a:lnTo>
                <a:lnTo>
                  <a:pt x="238378" y="781227"/>
                </a:lnTo>
                <a:lnTo>
                  <a:pt x="283972" y="799134"/>
                </a:lnTo>
                <a:lnTo>
                  <a:pt x="332358" y="811364"/>
                </a:lnTo>
                <a:lnTo>
                  <a:pt x="382777" y="817702"/>
                </a:lnTo>
                <a:lnTo>
                  <a:pt x="408431" y="818387"/>
                </a:lnTo>
                <a:lnTo>
                  <a:pt x="408431" y="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61026" y="499998"/>
            <a:ext cx="1415415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977751" y="5819672"/>
            <a:ext cx="161290" cy="2089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1">
                <a:solidFill>
                  <a:srgbClr val="F5F5F5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80"/>
              </a:spcBef>
            </a:pPr>
            <a:fld id="{81D60167-4931-47E6-BA6A-407CBD079E47}" type="slidenum">
              <a:rPr spc="30" dirty="0"/>
              <a:t>‹#›</a:t>
            </a:fld>
            <a:endParaRPr spc="3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21" Type="http://schemas.openxmlformats.org/officeDocument/2006/relationships/image" Target="../media/image3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0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4636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D1A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783568" y="0"/>
            <a:ext cx="408940" cy="818515"/>
          </a:xfrm>
          <a:custGeom>
            <a:avLst/>
            <a:gdLst/>
            <a:ahLst/>
            <a:cxnLst/>
            <a:rect l="l" t="t" r="r" b="b"/>
            <a:pathLst>
              <a:path w="408940" h="818515">
                <a:moveTo>
                  <a:pt x="408431" y="0"/>
                </a:moveTo>
                <a:lnTo>
                  <a:pt x="357377" y="3175"/>
                </a:lnTo>
                <a:lnTo>
                  <a:pt x="308101" y="12446"/>
                </a:lnTo>
                <a:lnTo>
                  <a:pt x="261111" y="27685"/>
                </a:lnTo>
                <a:lnTo>
                  <a:pt x="216407" y="48005"/>
                </a:lnTo>
                <a:lnTo>
                  <a:pt x="175005" y="73659"/>
                </a:lnTo>
                <a:lnTo>
                  <a:pt x="137159" y="103377"/>
                </a:lnTo>
                <a:lnTo>
                  <a:pt x="103124" y="137541"/>
                </a:lnTo>
                <a:lnTo>
                  <a:pt x="73278" y="175386"/>
                </a:lnTo>
                <a:lnTo>
                  <a:pt x="47878" y="217043"/>
                </a:lnTo>
                <a:lnTo>
                  <a:pt x="27431" y="261493"/>
                </a:lnTo>
                <a:lnTo>
                  <a:pt x="12446" y="308609"/>
                </a:lnTo>
                <a:lnTo>
                  <a:pt x="3175" y="358013"/>
                </a:lnTo>
                <a:lnTo>
                  <a:pt x="0" y="409194"/>
                </a:lnTo>
                <a:lnTo>
                  <a:pt x="888" y="434975"/>
                </a:lnTo>
                <a:lnTo>
                  <a:pt x="7238" y="485521"/>
                </a:lnTo>
                <a:lnTo>
                  <a:pt x="19303" y="533780"/>
                </a:lnTo>
                <a:lnTo>
                  <a:pt x="36956" y="579754"/>
                </a:lnTo>
                <a:lnTo>
                  <a:pt x="60198" y="622680"/>
                </a:lnTo>
                <a:lnTo>
                  <a:pt x="87629" y="662304"/>
                </a:lnTo>
                <a:lnTo>
                  <a:pt x="119633" y="698500"/>
                </a:lnTo>
                <a:lnTo>
                  <a:pt x="155701" y="730503"/>
                </a:lnTo>
                <a:lnTo>
                  <a:pt x="195199" y="758316"/>
                </a:lnTo>
                <a:lnTo>
                  <a:pt x="238378" y="781176"/>
                </a:lnTo>
                <a:lnTo>
                  <a:pt x="283972" y="799084"/>
                </a:lnTo>
                <a:lnTo>
                  <a:pt x="332358" y="811402"/>
                </a:lnTo>
                <a:lnTo>
                  <a:pt x="382777" y="817752"/>
                </a:lnTo>
                <a:lnTo>
                  <a:pt x="408431" y="818388"/>
                </a:lnTo>
                <a:lnTo>
                  <a:pt x="408431" y="0"/>
                </a:lnTo>
                <a:close/>
              </a:path>
            </a:pathLst>
          </a:custGeom>
          <a:solidFill>
            <a:srgbClr val="439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020246" y="1106765"/>
            <a:ext cx="64135" cy="4626610"/>
          </a:xfrm>
          <a:custGeom>
            <a:avLst/>
            <a:gdLst/>
            <a:ahLst/>
            <a:cxnLst/>
            <a:rect l="l" t="t" r="r" b="b"/>
            <a:pathLst>
              <a:path w="64135" h="4626610">
                <a:moveTo>
                  <a:pt x="64008" y="0"/>
                </a:moveTo>
                <a:lnTo>
                  <a:pt x="0" y="0"/>
                </a:lnTo>
                <a:lnTo>
                  <a:pt x="0" y="4626533"/>
                </a:lnTo>
                <a:lnTo>
                  <a:pt x="64008" y="4626533"/>
                </a:lnTo>
                <a:lnTo>
                  <a:pt x="64008" y="0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235033" y="914400"/>
            <a:ext cx="6453538" cy="5701561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299"/>
              </a:lnSpc>
              <a:spcBef>
                <a:spcPts val="80"/>
              </a:spcBef>
            </a:pPr>
            <a:r>
              <a:rPr sz="5400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Academic </a:t>
            </a:r>
            <a:r>
              <a:rPr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5400" b="1" spc="-2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</a:t>
            </a:r>
            <a:r>
              <a:rPr sz="5400" b="1" spc="-4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</a:t>
            </a:r>
            <a:r>
              <a:rPr sz="5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</a:t>
            </a:r>
            <a:r>
              <a:rPr sz="5400" b="1" spc="-45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5400" b="1" spc="-5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5400" b="1" spc="-55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5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tion</a:t>
            </a:r>
            <a:endParaRPr lang="en-US" sz="5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00299"/>
              </a:lnSpc>
              <a:spcBef>
                <a:spcPts val="80"/>
              </a:spcBef>
            </a:pPr>
            <a:endParaRPr lang="en-IN" dirty="0" smtClean="0">
              <a:solidFill>
                <a:schemeClr val="bg1"/>
              </a:solidFill>
            </a:endParaRPr>
          </a:p>
          <a:p>
            <a:pPr marL="12700" marR="5080">
              <a:lnSpc>
                <a:spcPct val="100299"/>
              </a:lnSpc>
              <a:spcBef>
                <a:spcPts val="80"/>
              </a:spcBef>
            </a:pPr>
            <a:endParaRPr lang="en-IN" dirty="0">
              <a:solidFill>
                <a:schemeClr val="bg1"/>
              </a:solidFill>
            </a:endParaRPr>
          </a:p>
          <a:p>
            <a:pPr marL="12700" marR="5080">
              <a:lnSpc>
                <a:spcPct val="100299"/>
              </a:lnSpc>
              <a:spcBef>
                <a:spcPts val="80"/>
              </a:spcBef>
            </a:pPr>
            <a:r>
              <a:rPr lang="en-IN" sz="28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Facilitate By:</a:t>
            </a:r>
          </a:p>
          <a:p>
            <a:pPr marL="12700" marR="5080">
              <a:lnSpc>
                <a:spcPct val="100299"/>
              </a:lnSpc>
              <a:spcBef>
                <a:spcPts val="80"/>
              </a:spcBef>
            </a:pP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Sudeep</a:t>
            </a:r>
            <a:endParaRPr lang="en-US" sz="2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00299"/>
              </a:lnSpc>
              <a:spcBef>
                <a:spcPts val="80"/>
              </a:spcBef>
            </a:pP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 (NAHEP Component 2) &amp; Head (CA)</a:t>
            </a:r>
          </a:p>
          <a:p>
            <a:pPr marL="12700" marR="5080">
              <a:lnSpc>
                <a:spcPct val="100299"/>
              </a:lnSpc>
              <a:spcBef>
                <a:spcPts val="80"/>
              </a:spcBef>
            </a:pP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ICAR-IASRI, New Delhi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00299"/>
              </a:lnSpc>
              <a:spcBef>
                <a:spcPts val="80"/>
              </a:spcBef>
            </a:pPr>
            <a:endParaRPr sz="54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4944" y="1423416"/>
            <a:ext cx="4105655" cy="411022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3078" y="306451"/>
            <a:ext cx="903731" cy="102412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71034" y="389382"/>
            <a:ext cx="1007363" cy="28803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949431" y="126418"/>
            <a:ext cx="739140" cy="10149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375564" y="568036"/>
            <a:ext cx="6816944" cy="6290091"/>
            <a:chOff x="5466588" y="667512"/>
            <a:chExt cx="6725920" cy="61906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507723" y="6109715"/>
              <a:ext cx="553212" cy="74828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466588" y="667512"/>
              <a:ext cx="6041390" cy="5210810"/>
            </a:xfrm>
            <a:custGeom>
              <a:avLst/>
              <a:gdLst/>
              <a:ahLst/>
              <a:cxnLst/>
              <a:rect l="l" t="t" r="r" b="b"/>
              <a:pathLst>
                <a:path w="6041390" h="5210810">
                  <a:moveTo>
                    <a:pt x="6041136" y="0"/>
                  </a:moveTo>
                  <a:lnTo>
                    <a:pt x="0" y="0"/>
                  </a:lnTo>
                  <a:lnTo>
                    <a:pt x="0" y="5210556"/>
                  </a:lnTo>
                  <a:lnTo>
                    <a:pt x="6041136" y="5210556"/>
                  </a:lnTo>
                  <a:lnTo>
                    <a:pt x="6041136" y="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66588" y="667511"/>
              <a:ext cx="6041390" cy="5210810"/>
            </a:xfrm>
            <a:custGeom>
              <a:avLst/>
              <a:gdLst/>
              <a:ahLst/>
              <a:cxnLst/>
              <a:rect l="l" t="t" r="r" b="b"/>
              <a:pathLst>
                <a:path w="6041390" h="5210810">
                  <a:moveTo>
                    <a:pt x="6041136" y="0"/>
                  </a:moveTo>
                  <a:lnTo>
                    <a:pt x="6028944" y="0"/>
                  </a:lnTo>
                  <a:lnTo>
                    <a:pt x="6028944" y="12192"/>
                  </a:lnTo>
                  <a:lnTo>
                    <a:pt x="6028944" y="5198364"/>
                  </a:lnTo>
                  <a:lnTo>
                    <a:pt x="12192" y="5198364"/>
                  </a:lnTo>
                  <a:lnTo>
                    <a:pt x="12192" y="12192"/>
                  </a:lnTo>
                  <a:lnTo>
                    <a:pt x="6028944" y="12192"/>
                  </a:lnTo>
                  <a:lnTo>
                    <a:pt x="6028944" y="0"/>
                  </a:lnTo>
                  <a:lnTo>
                    <a:pt x="12192" y="0"/>
                  </a:lnTo>
                  <a:lnTo>
                    <a:pt x="0" y="0"/>
                  </a:lnTo>
                  <a:lnTo>
                    <a:pt x="0" y="12192"/>
                  </a:lnTo>
                  <a:lnTo>
                    <a:pt x="0" y="5198364"/>
                  </a:lnTo>
                  <a:lnTo>
                    <a:pt x="0" y="5210556"/>
                  </a:lnTo>
                  <a:lnTo>
                    <a:pt x="12192" y="5210556"/>
                  </a:lnTo>
                  <a:lnTo>
                    <a:pt x="6028944" y="5210556"/>
                  </a:lnTo>
                  <a:lnTo>
                    <a:pt x="6041136" y="5210556"/>
                  </a:lnTo>
                  <a:lnTo>
                    <a:pt x="6041136" y="5198364"/>
                  </a:lnTo>
                  <a:lnTo>
                    <a:pt x="6041136" y="12192"/>
                  </a:lnTo>
                  <a:lnTo>
                    <a:pt x="6041136" y="0"/>
                  </a:lnTo>
                  <a:close/>
                </a:path>
              </a:pathLst>
            </a:custGeom>
            <a:solidFill>
              <a:srgbClr val="2E73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557772" y="1360931"/>
              <a:ext cx="283845" cy="280670"/>
            </a:xfrm>
            <a:custGeom>
              <a:avLst/>
              <a:gdLst/>
              <a:ahLst/>
              <a:cxnLst/>
              <a:rect l="l" t="t" r="r" b="b"/>
              <a:pathLst>
                <a:path w="283845" h="280669">
                  <a:moveTo>
                    <a:pt x="141731" y="0"/>
                  </a:moveTo>
                  <a:lnTo>
                    <a:pt x="100329" y="6476"/>
                  </a:lnTo>
                  <a:lnTo>
                    <a:pt x="63246" y="23875"/>
                  </a:lnTo>
                  <a:lnTo>
                    <a:pt x="24002" y="62991"/>
                  </a:lnTo>
                  <a:lnTo>
                    <a:pt x="13080" y="86994"/>
                  </a:lnTo>
                  <a:lnTo>
                    <a:pt x="6603" y="99948"/>
                  </a:lnTo>
                  <a:lnTo>
                    <a:pt x="4318" y="113029"/>
                  </a:lnTo>
                  <a:lnTo>
                    <a:pt x="2158" y="126110"/>
                  </a:lnTo>
                  <a:lnTo>
                    <a:pt x="0" y="141350"/>
                  </a:lnTo>
                  <a:lnTo>
                    <a:pt x="2158" y="154304"/>
                  </a:lnTo>
                  <a:lnTo>
                    <a:pt x="4318" y="169544"/>
                  </a:lnTo>
                  <a:lnTo>
                    <a:pt x="6603" y="182625"/>
                  </a:lnTo>
                  <a:lnTo>
                    <a:pt x="13080" y="195579"/>
                  </a:lnTo>
                  <a:lnTo>
                    <a:pt x="17399" y="206501"/>
                  </a:lnTo>
                  <a:lnTo>
                    <a:pt x="41401" y="239140"/>
                  </a:lnTo>
                  <a:lnTo>
                    <a:pt x="74168" y="263016"/>
                  </a:lnTo>
                  <a:lnTo>
                    <a:pt x="113410" y="278256"/>
                  </a:lnTo>
                  <a:lnTo>
                    <a:pt x="126492" y="280415"/>
                  </a:lnTo>
                  <a:lnTo>
                    <a:pt x="156972" y="280415"/>
                  </a:lnTo>
                  <a:lnTo>
                    <a:pt x="170052" y="278256"/>
                  </a:lnTo>
                  <a:lnTo>
                    <a:pt x="196214" y="269493"/>
                  </a:lnTo>
                  <a:lnTo>
                    <a:pt x="209296" y="263016"/>
                  </a:lnTo>
                  <a:lnTo>
                    <a:pt x="212936" y="260857"/>
                  </a:lnTo>
                  <a:lnTo>
                    <a:pt x="141731" y="260857"/>
                  </a:lnTo>
                  <a:lnTo>
                    <a:pt x="117728" y="258698"/>
                  </a:lnTo>
                  <a:lnTo>
                    <a:pt x="74168" y="241300"/>
                  </a:lnTo>
                  <a:lnTo>
                    <a:pt x="41401" y="208660"/>
                  </a:lnTo>
                  <a:lnTo>
                    <a:pt x="24002" y="165226"/>
                  </a:lnTo>
                  <a:lnTo>
                    <a:pt x="19684" y="141350"/>
                  </a:lnTo>
                  <a:lnTo>
                    <a:pt x="24002" y="117347"/>
                  </a:lnTo>
                  <a:lnTo>
                    <a:pt x="41401" y="73913"/>
                  </a:lnTo>
                  <a:lnTo>
                    <a:pt x="74168" y="41275"/>
                  </a:lnTo>
                  <a:lnTo>
                    <a:pt x="117728" y="21716"/>
                  </a:lnTo>
                  <a:lnTo>
                    <a:pt x="141731" y="19557"/>
                  </a:lnTo>
                  <a:lnTo>
                    <a:pt x="212936" y="19557"/>
                  </a:lnTo>
                  <a:lnTo>
                    <a:pt x="209296" y="17398"/>
                  </a:lnTo>
                  <a:lnTo>
                    <a:pt x="196214" y="10921"/>
                  </a:lnTo>
                  <a:lnTo>
                    <a:pt x="183133" y="6476"/>
                  </a:lnTo>
                  <a:lnTo>
                    <a:pt x="156972" y="2158"/>
                  </a:lnTo>
                  <a:lnTo>
                    <a:pt x="141731" y="0"/>
                  </a:lnTo>
                  <a:close/>
                </a:path>
                <a:path w="283845" h="280669">
                  <a:moveTo>
                    <a:pt x="212936" y="19557"/>
                  </a:moveTo>
                  <a:lnTo>
                    <a:pt x="141731" y="19557"/>
                  </a:lnTo>
                  <a:lnTo>
                    <a:pt x="165734" y="21716"/>
                  </a:lnTo>
                  <a:lnTo>
                    <a:pt x="189737" y="30479"/>
                  </a:lnTo>
                  <a:lnTo>
                    <a:pt x="226822" y="54355"/>
                  </a:lnTo>
                  <a:lnTo>
                    <a:pt x="252983" y="93471"/>
                  </a:lnTo>
                  <a:lnTo>
                    <a:pt x="263778" y="141350"/>
                  </a:lnTo>
                  <a:lnTo>
                    <a:pt x="259460" y="165226"/>
                  </a:lnTo>
                  <a:lnTo>
                    <a:pt x="242061" y="208660"/>
                  </a:lnTo>
                  <a:lnTo>
                    <a:pt x="209296" y="241300"/>
                  </a:lnTo>
                  <a:lnTo>
                    <a:pt x="165734" y="258698"/>
                  </a:lnTo>
                  <a:lnTo>
                    <a:pt x="141731" y="260857"/>
                  </a:lnTo>
                  <a:lnTo>
                    <a:pt x="212936" y="260857"/>
                  </a:lnTo>
                  <a:lnTo>
                    <a:pt x="257301" y="219582"/>
                  </a:lnTo>
                  <a:lnTo>
                    <a:pt x="270382" y="195579"/>
                  </a:lnTo>
                  <a:lnTo>
                    <a:pt x="276859" y="182625"/>
                  </a:lnTo>
                  <a:lnTo>
                    <a:pt x="279146" y="169544"/>
                  </a:lnTo>
                  <a:lnTo>
                    <a:pt x="281304" y="154304"/>
                  </a:lnTo>
                  <a:lnTo>
                    <a:pt x="283463" y="141350"/>
                  </a:lnTo>
                  <a:lnTo>
                    <a:pt x="281304" y="126110"/>
                  </a:lnTo>
                  <a:lnTo>
                    <a:pt x="279146" y="113029"/>
                  </a:lnTo>
                  <a:lnTo>
                    <a:pt x="276859" y="99948"/>
                  </a:lnTo>
                  <a:lnTo>
                    <a:pt x="270382" y="86994"/>
                  </a:lnTo>
                  <a:lnTo>
                    <a:pt x="266064" y="73913"/>
                  </a:lnTo>
                  <a:lnTo>
                    <a:pt x="257301" y="62991"/>
                  </a:lnTo>
                  <a:lnTo>
                    <a:pt x="242061" y="41275"/>
                  </a:lnTo>
                  <a:lnTo>
                    <a:pt x="220218" y="23875"/>
                  </a:lnTo>
                  <a:lnTo>
                    <a:pt x="212936" y="19557"/>
                  </a:lnTo>
                  <a:close/>
                </a:path>
              </a:pathLst>
            </a:custGeom>
            <a:solidFill>
              <a:srgbClr val="2D2D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97396" y="1400556"/>
              <a:ext cx="204215" cy="490728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079236" y="1052829"/>
              <a:ext cx="2395855" cy="633730"/>
            </a:xfrm>
            <a:custGeom>
              <a:avLst/>
              <a:gdLst/>
              <a:ahLst/>
              <a:cxnLst/>
              <a:rect l="l" t="t" r="r" b="b"/>
              <a:pathLst>
                <a:path w="2395854" h="633730">
                  <a:moveTo>
                    <a:pt x="85344" y="416306"/>
                  </a:moveTo>
                  <a:lnTo>
                    <a:pt x="65532" y="416306"/>
                  </a:lnTo>
                  <a:lnTo>
                    <a:pt x="65532" y="551942"/>
                  </a:lnTo>
                  <a:lnTo>
                    <a:pt x="85344" y="551942"/>
                  </a:lnTo>
                  <a:lnTo>
                    <a:pt x="85344" y="416306"/>
                  </a:lnTo>
                  <a:close/>
                </a:path>
                <a:path w="2395854" h="633730">
                  <a:moveTo>
                    <a:pt x="88392" y="38354"/>
                  </a:moveTo>
                  <a:lnTo>
                    <a:pt x="60960" y="38354"/>
                  </a:lnTo>
                  <a:lnTo>
                    <a:pt x="60960" y="58166"/>
                  </a:lnTo>
                  <a:lnTo>
                    <a:pt x="88392" y="58166"/>
                  </a:lnTo>
                  <a:lnTo>
                    <a:pt x="88392" y="38354"/>
                  </a:lnTo>
                  <a:close/>
                </a:path>
                <a:path w="2395854" h="633730">
                  <a:moveTo>
                    <a:pt x="135636" y="38354"/>
                  </a:moveTo>
                  <a:lnTo>
                    <a:pt x="109728" y="38354"/>
                  </a:lnTo>
                  <a:lnTo>
                    <a:pt x="109728" y="58166"/>
                  </a:lnTo>
                  <a:lnTo>
                    <a:pt x="135636" y="58166"/>
                  </a:lnTo>
                  <a:lnTo>
                    <a:pt x="135636" y="38354"/>
                  </a:lnTo>
                  <a:close/>
                </a:path>
                <a:path w="2395854" h="633730">
                  <a:moveTo>
                    <a:pt x="137160" y="370598"/>
                  </a:moveTo>
                  <a:lnTo>
                    <a:pt x="117348" y="370598"/>
                  </a:lnTo>
                  <a:lnTo>
                    <a:pt x="117348" y="551942"/>
                  </a:lnTo>
                  <a:lnTo>
                    <a:pt x="137160" y="551942"/>
                  </a:lnTo>
                  <a:lnTo>
                    <a:pt x="137160" y="370598"/>
                  </a:lnTo>
                  <a:close/>
                </a:path>
                <a:path w="2395854" h="633730">
                  <a:moveTo>
                    <a:pt x="181356" y="38354"/>
                  </a:moveTo>
                  <a:lnTo>
                    <a:pt x="155448" y="38354"/>
                  </a:lnTo>
                  <a:lnTo>
                    <a:pt x="155448" y="58166"/>
                  </a:lnTo>
                  <a:lnTo>
                    <a:pt x="181356" y="58166"/>
                  </a:lnTo>
                  <a:lnTo>
                    <a:pt x="181356" y="38354"/>
                  </a:lnTo>
                  <a:close/>
                </a:path>
                <a:path w="2395854" h="633730">
                  <a:moveTo>
                    <a:pt x="192024" y="334010"/>
                  </a:moveTo>
                  <a:lnTo>
                    <a:pt x="172212" y="334010"/>
                  </a:lnTo>
                  <a:lnTo>
                    <a:pt x="172212" y="551942"/>
                  </a:lnTo>
                  <a:lnTo>
                    <a:pt x="192024" y="551942"/>
                  </a:lnTo>
                  <a:lnTo>
                    <a:pt x="192024" y="334010"/>
                  </a:lnTo>
                  <a:close/>
                </a:path>
                <a:path w="2395854" h="633730">
                  <a:moveTo>
                    <a:pt x="243840" y="370598"/>
                  </a:moveTo>
                  <a:lnTo>
                    <a:pt x="224028" y="370598"/>
                  </a:lnTo>
                  <a:lnTo>
                    <a:pt x="224028" y="551942"/>
                  </a:lnTo>
                  <a:lnTo>
                    <a:pt x="243840" y="551942"/>
                  </a:lnTo>
                  <a:lnTo>
                    <a:pt x="243840" y="370598"/>
                  </a:lnTo>
                  <a:close/>
                </a:path>
                <a:path w="2395854" h="633730">
                  <a:moveTo>
                    <a:pt x="298704" y="468122"/>
                  </a:moveTo>
                  <a:lnTo>
                    <a:pt x="278892" y="468122"/>
                  </a:lnTo>
                  <a:lnTo>
                    <a:pt x="278892" y="551942"/>
                  </a:lnTo>
                  <a:lnTo>
                    <a:pt x="298704" y="551942"/>
                  </a:lnTo>
                  <a:lnTo>
                    <a:pt x="298704" y="468122"/>
                  </a:lnTo>
                  <a:close/>
                </a:path>
                <a:path w="2395854" h="633730">
                  <a:moveTo>
                    <a:pt x="352044" y="370598"/>
                  </a:moveTo>
                  <a:lnTo>
                    <a:pt x="333756" y="370598"/>
                  </a:lnTo>
                  <a:lnTo>
                    <a:pt x="333756" y="551942"/>
                  </a:lnTo>
                  <a:lnTo>
                    <a:pt x="352044" y="551942"/>
                  </a:lnTo>
                  <a:lnTo>
                    <a:pt x="352044" y="370598"/>
                  </a:lnTo>
                  <a:close/>
                </a:path>
                <a:path w="2395854" h="633730">
                  <a:moveTo>
                    <a:pt x="405384" y="446798"/>
                  </a:moveTo>
                  <a:lnTo>
                    <a:pt x="385572" y="446798"/>
                  </a:lnTo>
                  <a:lnTo>
                    <a:pt x="385572" y="551942"/>
                  </a:lnTo>
                  <a:lnTo>
                    <a:pt x="405384" y="551942"/>
                  </a:lnTo>
                  <a:lnTo>
                    <a:pt x="405384" y="446798"/>
                  </a:lnTo>
                  <a:close/>
                </a:path>
                <a:path w="2395854" h="633730">
                  <a:moveTo>
                    <a:pt x="739140" y="180086"/>
                  </a:moveTo>
                  <a:lnTo>
                    <a:pt x="719455" y="180086"/>
                  </a:lnTo>
                  <a:lnTo>
                    <a:pt x="719455" y="199517"/>
                  </a:lnTo>
                  <a:lnTo>
                    <a:pt x="719455" y="238379"/>
                  </a:lnTo>
                  <a:lnTo>
                    <a:pt x="678180" y="238379"/>
                  </a:lnTo>
                  <a:lnTo>
                    <a:pt x="678180" y="199517"/>
                  </a:lnTo>
                  <a:lnTo>
                    <a:pt x="719455" y="199517"/>
                  </a:lnTo>
                  <a:lnTo>
                    <a:pt x="719455" y="180086"/>
                  </a:lnTo>
                  <a:lnTo>
                    <a:pt x="658368" y="180086"/>
                  </a:lnTo>
                  <a:lnTo>
                    <a:pt x="658368" y="180340"/>
                  </a:lnTo>
                  <a:lnTo>
                    <a:pt x="658368" y="199390"/>
                  </a:lnTo>
                  <a:lnTo>
                    <a:pt x="658368" y="238760"/>
                  </a:lnTo>
                  <a:lnTo>
                    <a:pt x="124714" y="238760"/>
                  </a:lnTo>
                  <a:lnTo>
                    <a:pt x="124714" y="199390"/>
                  </a:lnTo>
                  <a:lnTo>
                    <a:pt x="658368" y="199390"/>
                  </a:lnTo>
                  <a:lnTo>
                    <a:pt x="658368" y="180340"/>
                  </a:lnTo>
                  <a:lnTo>
                    <a:pt x="105156" y="180340"/>
                  </a:lnTo>
                  <a:lnTo>
                    <a:pt x="105156" y="199390"/>
                  </a:lnTo>
                  <a:lnTo>
                    <a:pt x="105156" y="238760"/>
                  </a:lnTo>
                  <a:lnTo>
                    <a:pt x="105156" y="257810"/>
                  </a:lnTo>
                  <a:lnTo>
                    <a:pt x="658368" y="257810"/>
                  </a:lnTo>
                  <a:lnTo>
                    <a:pt x="678180" y="257810"/>
                  </a:lnTo>
                  <a:lnTo>
                    <a:pt x="739140" y="257810"/>
                  </a:lnTo>
                  <a:lnTo>
                    <a:pt x="739140" y="238379"/>
                  </a:lnTo>
                  <a:lnTo>
                    <a:pt x="739140" y="199517"/>
                  </a:lnTo>
                  <a:lnTo>
                    <a:pt x="739140" y="180086"/>
                  </a:lnTo>
                  <a:close/>
                </a:path>
                <a:path w="2395854" h="633730">
                  <a:moveTo>
                    <a:pt x="841248" y="0"/>
                  </a:moveTo>
                  <a:lnTo>
                    <a:pt x="821690" y="0"/>
                  </a:lnTo>
                  <a:lnTo>
                    <a:pt x="821690" y="20320"/>
                  </a:lnTo>
                  <a:lnTo>
                    <a:pt x="821690" y="74930"/>
                  </a:lnTo>
                  <a:lnTo>
                    <a:pt x="237744" y="74930"/>
                  </a:lnTo>
                  <a:lnTo>
                    <a:pt x="237744" y="20320"/>
                  </a:lnTo>
                  <a:lnTo>
                    <a:pt x="821690" y="20320"/>
                  </a:lnTo>
                  <a:lnTo>
                    <a:pt x="821690" y="0"/>
                  </a:lnTo>
                  <a:lnTo>
                    <a:pt x="217932" y="0"/>
                  </a:lnTo>
                  <a:lnTo>
                    <a:pt x="217932" y="20320"/>
                  </a:lnTo>
                  <a:lnTo>
                    <a:pt x="217932" y="74930"/>
                  </a:lnTo>
                  <a:lnTo>
                    <a:pt x="19558" y="74930"/>
                  </a:lnTo>
                  <a:lnTo>
                    <a:pt x="19558" y="20320"/>
                  </a:lnTo>
                  <a:lnTo>
                    <a:pt x="217932" y="20320"/>
                  </a:lnTo>
                  <a:lnTo>
                    <a:pt x="217932" y="0"/>
                  </a:lnTo>
                  <a:lnTo>
                    <a:pt x="0" y="0"/>
                  </a:lnTo>
                  <a:lnTo>
                    <a:pt x="0" y="19050"/>
                  </a:lnTo>
                  <a:lnTo>
                    <a:pt x="0" y="20320"/>
                  </a:lnTo>
                  <a:lnTo>
                    <a:pt x="0" y="74930"/>
                  </a:lnTo>
                  <a:lnTo>
                    <a:pt x="0" y="95250"/>
                  </a:lnTo>
                  <a:lnTo>
                    <a:pt x="0" y="614680"/>
                  </a:lnTo>
                  <a:lnTo>
                    <a:pt x="0" y="633730"/>
                  </a:lnTo>
                  <a:lnTo>
                    <a:pt x="528193" y="633730"/>
                  </a:lnTo>
                  <a:lnTo>
                    <a:pt x="528193" y="614680"/>
                  </a:lnTo>
                  <a:lnTo>
                    <a:pt x="19558" y="614680"/>
                  </a:lnTo>
                  <a:lnTo>
                    <a:pt x="19558" y="95250"/>
                  </a:lnTo>
                  <a:lnTo>
                    <a:pt x="821690" y="95250"/>
                  </a:lnTo>
                  <a:lnTo>
                    <a:pt x="821690" y="614680"/>
                  </a:lnTo>
                  <a:lnTo>
                    <a:pt x="708660" y="614680"/>
                  </a:lnTo>
                  <a:lnTo>
                    <a:pt x="708660" y="633730"/>
                  </a:lnTo>
                  <a:lnTo>
                    <a:pt x="841248" y="633730"/>
                  </a:lnTo>
                  <a:lnTo>
                    <a:pt x="841248" y="614680"/>
                  </a:lnTo>
                  <a:lnTo>
                    <a:pt x="841248" y="95250"/>
                  </a:lnTo>
                  <a:lnTo>
                    <a:pt x="841248" y="19050"/>
                  </a:lnTo>
                  <a:lnTo>
                    <a:pt x="841248" y="0"/>
                  </a:lnTo>
                  <a:close/>
                </a:path>
                <a:path w="2395854" h="633730">
                  <a:moveTo>
                    <a:pt x="2395728" y="70358"/>
                  </a:moveTo>
                  <a:lnTo>
                    <a:pt x="2393188" y="62738"/>
                  </a:lnTo>
                  <a:lnTo>
                    <a:pt x="2383028" y="50038"/>
                  </a:lnTo>
                  <a:lnTo>
                    <a:pt x="2372868" y="42418"/>
                  </a:lnTo>
                  <a:lnTo>
                    <a:pt x="2365248" y="39878"/>
                  </a:lnTo>
                  <a:lnTo>
                    <a:pt x="2350008" y="39878"/>
                  </a:lnTo>
                  <a:lnTo>
                    <a:pt x="2342388" y="42418"/>
                  </a:lnTo>
                  <a:lnTo>
                    <a:pt x="2329688" y="50038"/>
                  </a:lnTo>
                  <a:lnTo>
                    <a:pt x="2322068" y="62738"/>
                  </a:lnTo>
                  <a:lnTo>
                    <a:pt x="2319528" y="70358"/>
                  </a:lnTo>
                  <a:lnTo>
                    <a:pt x="2319528" y="182372"/>
                  </a:lnTo>
                  <a:lnTo>
                    <a:pt x="2372868" y="256159"/>
                  </a:lnTo>
                  <a:lnTo>
                    <a:pt x="2372868" y="317246"/>
                  </a:lnTo>
                  <a:lnTo>
                    <a:pt x="2395728" y="317246"/>
                  </a:lnTo>
                  <a:lnTo>
                    <a:pt x="2395728" y="248539"/>
                  </a:lnTo>
                  <a:lnTo>
                    <a:pt x="2342388" y="174752"/>
                  </a:lnTo>
                  <a:lnTo>
                    <a:pt x="2342388" y="72898"/>
                  </a:lnTo>
                  <a:lnTo>
                    <a:pt x="2344928" y="67818"/>
                  </a:lnTo>
                  <a:lnTo>
                    <a:pt x="2350008" y="65278"/>
                  </a:lnTo>
                  <a:lnTo>
                    <a:pt x="2357628" y="62738"/>
                  </a:lnTo>
                  <a:lnTo>
                    <a:pt x="2367788" y="67818"/>
                  </a:lnTo>
                  <a:lnTo>
                    <a:pt x="2370328" y="72898"/>
                  </a:lnTo>
                  <a:lnTo>
                    <a:pt x="2372868" y="78105"/>
                  </a:lnTo>
                  <a:lnTo>
                    <a:pt x="2372868" y="154432"/>
                  </a:lnTo>
                  <a:lnTo>
                    <a:pt x="2395728" y="154432"/>
                  </a:lnTo>
                  <a:lnTo>
                    <a:pt x="2395728" y="70358"/>
                  </a:lnTo>
                  <a:close/>
                </a:path>
              </a:pathLst>
            </a:custGeom>
            <a:solidFill>
              <a:srgbClr val="2D2D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52104" y="964692"/>
              <a:ext cx="185927" cy="23926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8132064" y="998219"/>
              <a:ext cx="561340" cy="788035"/>
            </a:xfrm>
            <a:custGeom>
              <a:avLst/>
              <a:gdLst/>
              <a:ahLst/>
              <a:cxnLst/>
              <a:rect l="l" t="t" r="r" b="b"/>
              <a:pathLst>
                <a:path w="561340" h="788035">
                  <a:moveTo>
                    <a:pt x="76200" y="647446"/>
                  </a:moveTo>
                  <a:lnTo>
                    <a:pt x="22860" y="573405"/>
                  </a:lnTo>
                  <a:lnTo>
                    <a:pt x="22860" y="512064"/>
                  </a:lnTo>
                  <a:lnTo>
                    <a:pt x="0" y="512064"/>
                  </a:lnTo>
                  <a:lnTo>
                    <a:pt x="0" y="581025"/>
                  </a:lnTo>
                  <a:lnTo>
                    <a:pt x="53340" y="655066"/>
                  </a:lnTo>
                  <a:lnTo>
                    <a:pt x="53340" y="757301"/>
                  </a:lnTo>
                  <a:lnTo>
                    <a:pt x="48260" y="762381"/>
                  </a:lnTo>
                  <a:lnTo>
                    <a:pt x="43180" y="764921"/>
                  </a:lnTo>
                  <a:lnTo>
                    <a:pt x="33020" y="764921"/>
                  </a:lnTo>
                  <a:lnTo>
                    <a:pt x="27940" y="762381"/>
                  </a:lnTo>
                  <a:lnTo>
                    <a:pt x="22860" y="757301"/>
                  </a:lnTo>
                  <a:lnTo>
                    <a:pt x="22860" y="672973"/>
                  </a:lnTo>
                  <a:lnTo>
                    <a:pt x="0" y="672973"/>
                  </a:lnTo>
                  <a:lnTo>
                    <a:pt x="0" y="757301"/>
                  </a:lnTo>
                  <a:lnTo>
                    <a:pt x="2540" y="764921"/>
                  </a:lnTo>
                  <a:lnTo>
                    <a:pt x="10160" y="777748"/>
                  </a:lnTo>
                  <a:lnTo>
                    <a:pt x="22860" y="785368"/>
                  </a:lnTo>
                  <a:lnTo>
                    <a:pt x="30480" y="787908"/>
                  </a:lnTo>
                  <a:lnTo>
                    <a:pt x="38100" y="787908"/>
                  </a:lnTo>
                  <a:lnTo>
                    <a:pt x="45720" y="787908"/>
                  </a:lnTo>
                  <a:lnTo>
                    <a:pt x="53340" y="785368"/>
                  </a:lnTo>
                  <a:lnTo>
                    <a:pt x="66040" y="777748"/>
                  </a:lnTo>
                  <a:lnTo>
                    <a:pt x="73660" y="764921"/>
                  </a:lnTo>
                  <a:lnTo>
                    <a:pt x="76200" y="757301"/>
                  </a:lnTo>
                  <a:lnTo>
                    <a:pt x="76200" y="647446"/>
                  </a:lnTo>
                  <a:close/>
                </a:path>
                <a:path w="561340" h="788035">
                  <a:moveTo>
                    <a:pt x="560832" y="38100"/>
                  </a:moveTo>
                  <a:lnTo>
                    <a:pt x="558292" y="30480"/>
                  </a:lnTo>
                  <a:lnTo>
                    <a:pt x="558292" y="22860"/>
                  </a:lnTo>
                  <a:lnTo>
                    <a:pt x="547878" y="10160"/>
                  </a:lnTo>
                  <a:lnTo>
                    <a:pt x="537464" y="2540"/>
                  </a:lnTo>
                  <a:lnTo>
                    <a:pt x="529717" y="0"/>
                  </a:lnTo>
                  <a:lnTo>
                    <a:pt x="514223" y="0"/>
                  </a:lnTo>
                  <a:lnTo>
                    <a:pt x="506476" y="2540"/>
                  </a:lnTo>
                  <a:lnTo>
                    <a:pt x="493522" y="10160"/>
                  </a:lnTo>
                  <a:lnTo>
                    <a:pt x="485648" y="22860"/>
                  </a:lnTo>
                  <a:lnTo>
                    <a:pt x="483108" y="30480"/>
                  </a:lnTo>
                  <a:lnTo>
                    <a:pt x="483108" y="116967"/>
                  </a:lnTo>
                  <a:lnTo>
                    <a:pt x="506476" y="116967"/>
                  </a:lnTo>
                  <a:lnTo>
                    <a:pt x="506476" y="33020"/>
                  </a:lnTo>
                  <a:lnTo>
                    <a:pt x="509016" y="27940"/>
                  </a:lnTo>
                  <a:lnTo>
                    <a:pt x="514223" y="25400"/>
                  </a:lnTo>
                  <a:lnTo>
                    <a:pt x="521970" y="22860"/>
                  </a:lnTo>
                  <a:lnTo>
                    <a:pt x="532384" y="27940"/>
                  </a:lnTo>
                  <a:lnTo>
                    <a:pt x="537464" y="38100"/>
                  </a:lnTo>
                  <a:lnTo>
                    <a:pt x="537464" y="254381"/>
                  </a:lnTo>
                  <a:lnTo>
                    <a:pt x="511556" y="363728"/>
                  </a:lnTo>
                  <a:lnTo>
                    <a:pt x="534924" y="368808"/>
                  </a:lnTo>
                  <a:lnTo>
                    <a:pt x="560832" y="259461"/>
                  </a:lnTo>
                  <a:lnTo>
                    <a:pt x="560832" y="38100"/>
                  </a:lnTo>
                  <a:close/>
                </a:path>
              </a:pathLst>
            </a:custGeom>
            <a:solidFill>
              <a:srgbClr val="2D2D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968995" y="1673351"/>
              <a:ext cx="185927" cy="239268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7914132" y="1257299"/>
              <a:ext cx="327660" cy="622300"/>
            </a:xfrm>
            <a:custGeom>
              <a:avLst/>
              <a:gdLst/>
              <a:ahLst/>
              <a:cxnLst/>
              <a:rect l="l" t="t" r="r" b="b"/>
              <a:pathLst>
                <a:path w="327659" h="622300">
                  <a:moveTo>
                    <a:pt x="77724" y="504825"/>
                  </a:moveTo>
                  <a:lnTo>
                    <a:pt x="54356" y="504825"/>
                  </a:lnTo>
                  <a:lnTo>
                    <a:pt x="54356" y="591312"/>
                  </a:lnTo>
                  <a:lnTo>
                    <a:pt x="49276" y="596392"/>
                  </a:lnTo>
                  <a:lnTo>
                    <a:pt x="44069" y="598932"/>
                  </a:lnTo>
                  <a:lnTo>
                    <a:pt x="33655" y="598932"/>
                  </a:lnTo>
                  <a:lnTo>
                    <a:pt x="28448" y="596392"/>
                  </a:lnTo>
                  <a:lnTo>
                    <a:pt x="23368" y="591312"/>
                  </a:lnTo>
                  <a:lnTo>
                    <a:pt x="23368" y="367411"/>
                  </a:lnTo>
                  <a:lnTo>
                    <a:pt x="46609" y="258064"/>
                  </a:lnTo>
                  <a:lnTo>
                    <a:pt x="25908" y="252984"/>
                  </a:lnTo>
                  <a:lnTo>
                    <a:pt x="0" y="364871"/>
                  </a:lnTo>
                  <a:lnTo>
                    <a:pt x="0" y="591312"/>
                  </a:lnTo>
                  <a:lnTo>
                    <a:pt x="2540" y="598932"/>
                  </a:lnTo>
                  <a:lnTo>
                    <a:pt x="10414" y="611632"/>
                  </a:lnTo>
                  <a:lnTo>
                    <a:pt x="23368" y="619252"/>
                  </a:lnTo>
                  <a:lnTo>
                    <a:pt x="31115" y="621792"/>
                  </a:lnTo>
                  <a:lnTo>
                    <a:pt x="38862" y="621792"/>
                  </a:lnTo>
                  <a:lnTo>
                    <a:pt x="46609" y="621792"/>
                  </a:lnTo>
                  <a:lnTo>
                    <a:pt x="54356" y="619252"/>
                  </a:lnTo>
                  <a:lnTo>
                    <a:pt x="67310" y="611632"/>
                  </a:lnTo>
                  <a:lnTo>
                    <a:pt x="75184" y="598932"/>
                  </a:lnTo>
                  <a:lnTo>
                    <a:pt x="77724" y="591312"/>
                  </a:lnTo>
                  <a:lnTo>
                    <a:pt x="77724" y="504825"/>
                  </a:lnTo>
                  <a:close/>
                </a:path>
                <a:path w="327659" h="622300">
                  <a:moveTo>
                    <a:pt x="327660" y="0"/>
                  </a:moveTo>
                  <a:lnTo>
                    <a:pt x="258572" y="0"/>
                  </a:lnTo>
                  <a:lnTo>
                    <a:pt x="184404" y="54356"/>
                  </a:lnTo>
                  <a:lnTo>
                    <a:pt x="82042" y="54356"/>
                  </a:lnTo>
                  <a:lnTo>
                    <a:pt x="76962" y="49276"/>
                  </a:lnTo>
                  <a:lnTo>
                    <a:pt x="74295" y="44069"/>
                  </a:lnTo>
                  <a:lnTo>
                    <a:pt x="71755" y="38862"/>
                  </a:lnTo>
                  <a:lnTo>
                    <a:pt x="74295" y="33655"/>
                  </a:lnTo>
                  <a:lnTo>
                    <a:pt x="76962" y="28448"/>
                  </a:lnTo>
                  <a:lnTo>
                    <a:pt x="82042" y="23368"/>
                  </a:lnTo>
                  <a:lnTo>
                    <a:pt x="163957" y="23368"/>
                  </a:lnTo>
                  <a:lnTo>
                    <a:pt x="163957" y="0"/>
                  </a:lnTo>
                  <a:lnTo>
                    <a:pt x="79502" y="0"/>
                  </a:lnTo>
                  <a:lnTo>
                    <a:pt x="71755" y="2540"/>
                  </a:lnTo>
                  <a:lnTo>
                    <a:pt x="61595" y="10414"/>
                  </a:lnTo>
                  <a:lnTo>
                    <a:pt x="51308" y="23368"/>
                  </a:lnTo>
                  <a:lnTo>
                    <a:pt x="51308" y="31115"/>
                  </a:lnTo>
                  <a:lnTo>
                    <a:pt x="48768" y="38862"/>
                  </a:lnTo>
                  <a:lnTo>
                    <a:pt x="51308" y="46609"/>
                  </a:lnTo>
                  <a:lnTo>
                    <a:pt x="51308" y="54356"/>
                  </a:lnTo>
                  <a:lnTo>
                    <a:pt x="61595" y="67310"/>
                  </a:lnTo>
                  <a:lnTo>
                    <a:pt x="71755" y="75184"/>
                  </a:lnTo>
                  <a:lnTo>
                    <a:pt x="79502" y="77724"/>
                  </a:lnTo>
                  <a:lnTo>
                    <a:pt x="192024" y="77724"/>
                  </a:lnTo>
                  <a:lnTo>
                    <a:pt x="223901" y="54356"/>
                  </a:lnTo>
                  <a:lnTo>
                    <a:pt x="266192" y="23368"/>
                  </a:lnTo>
                  <a:lnTo>
                    <a:pt x="327660" y="23368"/>
                  </a:lnTo>
                  <a:lnTo>
                    <a:pt x="327660" y="0"/>
                  </a:lnTo>
                  <a:close/>
                </a:path>
              </a:pathLst>
            </a:custGeom>
            <a:solidFill>
              <a:srgbClr val="2D2D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837932" y="1094231"/>
              <a:ext cx="239268" cy="185927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7868412" y="1040891"/>
              <a:ext cx="783590" cy="568960"/>
            </a:xfrm>
            <a:custGeom>
              <a:avLst/>
              <a:gdLst/>
              <a:ahLst/>
              <a:cxnLst/>
              <a:rect l="l" t="t" r="r" b="b"/>
              <a:pathLst>
                <a:path w="783590" h="568960">
                  <a:moveTo>
                    <a:pt x="370332" y="25400"/>
                  </a:moveTo>
                  <a:lnTo>
                    <a:pt x="359346" y="22860"/>
                  </a:lnTo>
                  <a:lnTo>
                    <a:pt x="260477" y="0"/>
                  </a:lnTo>
                  <a:lnTo>
                    <a:pt x="30607" y="0"/>
                  </a:lnTo>
                  <a:lnTo>
                    <a:pt x="22987" y="2540"/>
                  </a:lnTo>
                  <a:lnTo>
                    <a:pt x="12827" y="12700"/>
                  </a:lnTo>
                  <a:lnTo>
                    <a:pt x="2540" y="22860"/>
                  </a:lnTo>
                  <a:lnTo>
                    <a:pt x="2540" y="30480"/>
                  </a:lnTo>
                  <a:lnTo>
                    <a:pt x="0" y="38100"/>
                  </a:lnTo>
                  <a:lnTo>
                    <a:pt x="2540" y="45720"/>
                  </a:lnTo>
                  <a:lnTo>
                    <a:pt x="2540" y="53340"/>
                  </a:lnTo>
                  <a:lnTo>
                    <a:pt x="12827" y="66040"/>
                  </a:lnTo>
                  <a:lnTo>
                    <a:pt x="22987" y="73660"/>
                  </a:lnTo>
                  <a:lnTo>
                    <a:pt x="30607" y="76200"/>
                  </a:lnTo>
                  <a:lnTo>
                    <a:pt x="117475" y="76200"/>
                  </a:lnTo>
                  <a:lnTo>
                    <a:pt x="117475" y="53340"/>
                  </a:lnTo>
                  <a:lnTo>
                    <a:pt x="33147" y="53340"/>
                  </a:lnTo>
                  <a:lnTo>
                    <a:pt x="28067" y="50800"/>
                  </a:lnTo>
                  <a:lnTo>
                    <a:pt x="25527" y="45720"/>
                  </a:lnTo>
                  <a:lnTo>
                    <a:pt x="22987" y="38100"/>
                  </a:lnTo>
                  <a:lnTo>
                    <a:pt x="28067" y="27940"/>
                  </a:lnTo>
                  <a:lnTo>
                    <a:pt x="33147" y="25400"/>
                  </a:lnTo>
                  <a:lnTo>
                    <a:pt x="38354" y="22860"/>
                  </a:lnTo>
                  <a:lnTo>
                    <a:pt x="255397" y="22860"/>
                  </a:lnTo>
                  <a:lnTo>
                    <a:pt x="365252" y="48260"/>
                  </a:lnTo>
                  <a:lnTo>
                    <a:pt x="370332" y="25400"/>
                  </a:lnTo>
                  <a:close/>
                </a:path>
                <a:path w="783590" h="568960">
                  <a:moveTo>
                    <a:pt x="783336" y="530352"/>
                  </a:moveTo>
                  <a:lnTo>
                    <a:pt x="778256" y="515112"/>
                  </a:lnTo>
                  <a:lnTo>
                    <a:pt x="770509" y="504952"/>
                  </a:lnTo>
                  <a:lnTo>
                    <a:pt x="757809" y="494792"/>
                  </a:lnTo>
                  <a:lnTo>
                    <a:pt x="752602" y="494792"/>
                  </a:lnTo>
                  <a:lnTo>
                    <a:pt x="744982" y="492252"/>
                  </a:lnTo>
                  <a:lnTo>
                    <a:pt x="640080" y="492252"/>
                  </a:lnTo>
                  <a:lnTo>
                    <a:pt x="565912" y="545592"/>
                  </a:lnTo>
                  <a:lnTo>
                    <a:pt x="504444" y="545592"/>
                  </a:lnTo>
                  <a:lnTo>
                    <a:pt x="504444" y="568452"/>
                  </a:lnTo>
                  <a:lnTo>
                    <a:pt x="573532" y="568452"/>
                  </a:lnTo>
                  <a:lnTo>
                    <a:pt x="647700" y="515112"/>
                  </a:lnTo>
                  <a:lnTo>
                    <a:pt x="744982" y="515112"/>
                  </a:lnTo>
                  <a:lnTo>
                    <a:pt x="755142" y="520192"/>
                  </a:lnTo>
                  <a:lnTo>
                    <a:pt x="757809" y="525272"/>
                  </a:lnTo>
                  <a:lnTo>
                    <a:pt x="760349" y="530352"/>
                  </a:lnTo>
                  <a:lnTo>
                    <a:pt x="757809" y="537972"/>
                  </a:lnTo>
                  <a:lnTo>
                    <a:pt x="755142" y="543052"/>
                  </a:lnTo>
                  <a:lnTo>
                    <a:pt x="750062" y="545592"/>
                  </a:lnTo>
                  <a:lnTo>
                    <a:pt x="668147" y="545592"/>
                  </a:lnTo>
                  <a:lnTo>
                    <a:pt x="668147" y="568452"/>
                  </a:lnTo>
                  <a:lnTo>
                    <a:pt x="752602" y="568452"/>
                  </a:lnTo>
                  <a:lnTo>
                    <a:pt x="757809" y="565912"/>
                  </a:lnTo>
                  <a:lnTo>
                    <a:pt x="770509" y="558292"/>
                  </a:lnTo>
                  <a:lnTo>
                    <a:pt x="778256" y="545592"/>
                  </a:lnTo>
                  <a:lnTo>
                    <a:pt x="783336" y="530352"/>
                  </a:lnTo>
                  <a:close/>
                </a:path>
              </a:pathLst>
            </a:custGeom>
            <a:solidFill>
              <a:srgbClr val="2D2D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537448" y="1586484"/>
              <a:ext cx="239268" cy="185927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7837932" y="972819"/>
              <a:ext cx="2758440" cy="932180"/>
            </a:xfrm>
            <a:custGeom>
              <a:avLst/>
              <a:gdLst/>
              <a:ahLst/>
              <a:cxnLst/>
              <a:rect l="l" t="t" r="r" b="b"/>
              <a:pathLst>
                <a:path w="2758440" h="932180">
                  <a:moveTo>
                    <a:pt x="68580" y="580390"/>
                  </a:moveTo>
                  <a:lnTo>
                    <a:pt x="0" y="580390"/>
                  </a:lnTo>
                  <a:lnTo>
                    <a:pt x="0" y="603250"/>
                  </a:lnTo>
                  <a:lnTo>
                    <a:pt x="0" y="840740"/>
                  </a:lnTo>
                  <a:lnTo>
                    <a:pt x="0" y="863600"/>
                  </a:lnTo>
                  <a:lnTo>
                    <a:pt x="68580" y="863600"/>
                  </a:lnTo>
                  <a:lnTo>
                    <a:pt x="68580" y="840740"/>
                  </a:lnTo>
                  <a:lnTo>
                    <a:pt x="22860" y="840740"/>
                  </a:lnTo>
                  <a:lnTo>
                    <a:pt x="22860" y="603250"/>
                  </a:lnTo>
                  <a:lnTo>
                    <a:pt x="68580" y="603250"/>
                  </a:lnTo>
                  <a:lnTo>
                    <a:pt x="68580" y="580390"/>
                  </a:lnTo>
                  <a:close/>
                </a:path>
                <a:path w="2758440" h="932180">
                  <a:moveTo>
                    <a:pt x="153924" y="470408"/>
                  </a:moveTo>
                  <a:lnTo>
                    <a:pt x="117348" y="470408"/>
                  </a:lnTo>
                  <a:lnTo>
                    <a:pt x="117348" y="494792"/>
                  </a:lnTo>
                  <a:lnTo>
                    <a:pt x="153924" y="494792"/>
                  </a:lnTo>
                  <a:lnTo>
                    <a:pt x="153924" y="470408"/>
                  </a:lnTo>
                  <a:close/>
                </a:path>
                <a:path w="2758440" h="932180">
                  <a:moveTo>
                    <a:pt x="348996" y="374650"/>
                  </a:moveTo>
                  <a:lnTo>
                    <a:pt x="326136" y="374650"/>
                  </a:lnTo>
                  <a:lnTo>
                    <a:pt x="326136" y="537210"/>
                  </a:lnTo>
                  <a:lnTo>
                    <a:pt x="89916" y="537210"/>
                  </a:lnTo>
                  <a:lnTo>
                    <a:pt x="89916" y="374650"/>
                  </a:lnTo>
                  <a:lnTo>
                    <a:pt x="67056" y="374650"/>
                  </a:lnTo>
                  <a:lnTo>
                    <a:pt x="67056" y="537210"/>
                  </a:lnTo>
                  <a:lnTo>
                    <a:pt x="67056" y="560070"/>
                  </a:lnTo>
                  <a:lnTo>
                    <a:pt x="348996" y="560070"/>
                  </a:lnTo>
                  <a:lnTo>
                    <a:pt x="348996" y="537210"/>
                  </a:lnTo>
                  <a:lnTo>
                    <a:pt x="348996" y="374650"/>
                  </a:lnTo>
                  <a:close/>
                </a:path>
                <a:path w="2758440" h="932180">
                  <a:moveTo>
                    <a:pt x="348996" y="0"/>
                  </a:moveTo>
                  <a:lnTo>
                    <a:pt x="67056" y="0"/>
                  </a:lnTo>
                  <a:lnTo>
                    <a:pt x="67056" y="22860"/>
                  </a:lnTo>
                  <a:lnTo>
                    <a:pt x="67056" y="58420"/>
                  </a:lnTo>
                  <a:lnTo>
                    <a:pt x="89916" y="58420"/>
                  </a:lnTo>
                  <a:lnTo>
                    <a:pt x="89916" y="22860"/>
                  </a:lnTo>
                  <a:lnTo>
                    <a:pt x="326136" y="22860"/>
                  </a:lnTo>
                  <a:lnTo>
                    <a:pt x="326136" y="58420"/>
                  </a:lnTo>
                  <a:lnTo>
                    <a:pt x="348996" y="58420"/>
                  </a:lnTo>
                  <a:lnTo>
                    <a:pt x="348996" y="22860"/>
                  </a:lnTo>
                  <a:lnTo>
                    <a:pt x="348996" y="0"/>
                  </a:lnTo>
                  <a:close/>
                </a:path>
                <a:path w="2758440" h="932180">
                  <a:moveTo>
                    <a:pt x="464820" y="112268"/>
                  </a:moveTo>
                  <a:lnTo>
                    <a:pt x="441960" y="112268"/>
                  </a:lnTo>
                  <a:lnTo>
                    <a:pt x="441960" y="150368"/>
                  </a:lnTo>
                  <a:lnTo>
                    <a:pt x="464820" y="150368"/>
                  </a:lnTo>
                  <a:lnTo>
                    <a:pt x="464820" y="112268"/>
                  </a:lnTo>
                  <a:close/>
                </a:path>
                <a:path w="2758440" h="932180">
                  <a:moveTo>
                    <a:pt x="512051" y="784352"/>
                  </a:moveTo>
                  <a:lnTo>
                    <a:pt x="489204" y="784352"/>
                  </a:lnTo>
                  <a:lnTo>
                    <a:pt x="489204" y="820928"/>
                  </a:lnTo>
                  <a:lnTo>
                    <a:pt x="512051" y="820928"/>
                  </a:lnTo>
                  <a:lnTo>
                    <a:pt x="512051" y="784352"/>
                  </a:lnTo>
                  <a:close/>
                </a:path>
                <a:path w="2758440" h="932180">
                  <a:moveTo>
                    <a:pt x="559308" y="60960"/>
                  </a:moveTo>
                  <a:lnTo>
                    <a:pt x="379476" y="60960"/>
                  </a:lnTo>
                  <a:lnTo>
                    <a:pt x="379476" y="83820"/>
                  </a:lnTo>
                  <a:lnTo>
                    <a:pt x="379476" y="317500"/>
                  </a:lnTo>
                  <a:lnTo>
                    <a:pt x="379476" y="340360"/>
                  </a:lnTo>
                  <a:lnTo>
                    <a:pt x="559308" y="340360"/>
                  </a:lnTo>
                  <a:lnTo>
                    <a:pt x="559308" y="317500"/>
                  </a:lnTo>
                  <a:lnTo>
                    <a:pt x="402590" y="317500"/>
                  </a:lnTo>
                  <a:lnTo>
                    <a:pt x="402590" y="83820"/>
                  </a:lnTo>
                  <a:lnTo>
                    <a:pt x="559308" y="83820"/>
                  </a:lnTo>
                  <a:lnTo>
                    <a:pt x="559308" y="60960"/>
                  </a:lnTo>
                  <a:close/>
                </a:path>
                <a:path w="2758440" h="932180">
                  <a:moveTo>
                    <a:pt x="813816" y="417068"/>
                  </a:moveTo>
                  <a:lnTo>
                    <a:pt x="777240" y="417068"/>
                  </a:lnTo>
                  <a:lnTo>
                    <a:pt x="777240" y="439928"/>
                  </a:lnTo>
                  <a:lnTo>
                    <a:pt x="813816" y="439928"/>
                  </a:lnTo>
                  <a:lnTo>
                    <a:pt x="813816" y="417068"/>
                  </a:lnTo>
                  <a:close/>
                </a:path>
                <a:path w="2758440" h="932180">
                  <a:moveTo>
                    <a:pt x="862584" y="866140"/>
                  </a:moveTo>
                  <a:lnTo>
                    <a:pt x="839597" y="866140"/>
                  </a:lnTo>
                  <a:lnTo>
                    <a:pt x="839597" y="909320"/>
                  </a:lnTo>
                  <a:lnTo>
                    <a:pt x="605155" y="909320"/>
                  </a:lnTo>
                  <a:lnTo>
                    <a:pt x="605155" y="866140"/>
                  </a:lnTo>
                  <a:lnTo>
                    <a:pt x="582168" y="866140"/>
                  </a:lnTo>
                  <a:lnTo>
                    <a:pt x="582168" y="909320"/>
                  </a:lnTo>
                  <a:lnTo>
                    <a:pt x="582168" y="932180"/>
                  </a:lnTo>
                  <a:lnTo>
                    <a:pt x="862584" y="932180"/>
                  </a:lnTo>
                  <a:lnTo>
                    <a:pt x="862584" y="909320"/>
                  </a:lnTo>
                  <a:lnTo>
                    <a:pt x="862584" y="866140"/>
                  </a:lnTo>
                  <a:close/>
                </a:path>
                <a:path w="2758440" h="932180">
                  <a:moveTo>
                    <a:pt x="862584" y="374650"/>
                  </a:moveTo>
                  <a:lnTo>
                    <a:pt x="582168" y="374650"/>
                  </a:lnTo>
                  <a:lnTo>
                    <a:pt x="582168" y="397510"/>
                  </a:lnTo>
                  <a:lnTo>
                    <a:pt x="582168" y="549910"/>
                  </a:lnTo>
                  <a:lnTo>
                    <a:pt x="605155" y="549910"/>
                  </a:lnTo>
                  <a:lnTo>
                    <a:pt x="605155" y="397510"/>
                  </a:lnTo>
                  <a:lnTo>
                    <a:pt x="839597" y="397510"/>
                  </a:lnTo>
                  <a:lnTo>
                    <a:pt x="839597" y="549910"/>
                  </a:lnTo>
                  <a:lnTo>
                    <a:pt x="862584" y="549910"/>
                  </a:lnTo>
                  <a:lnTo>
                    <a:pt x="862584" y="397510"/>
                  </a:lnTo>
                  <a:lnTo>
                    <a:pt x="862584" y="374650"/>
                  </a:lnTo>
                  <a:close/>
                </a:path>
                <a:path w="2758440" h="932180">
                  <a:moveTo>
                    <a:pt x="908304" y="814832"/>
                  </a:moveTo>
                  <a:lnTo>
                    <a:pt x="903224" y="799592"/>
                  </a:lnTo>
                  <a:lnTo>
                    <a:pt x="895477" y="789432"/>
                  </a:lnTo>
                  <a:lnTo>
                    <a:pt x="882777" y="779272"/>
                  </a:lnTo>
                  <a:lnTo>
                    <a:pt x="877570" y="776732"/>
                  </a:lnTo>
                  <a:lnTo>
                    <a:pt x="790702" y="776732"/>
                  </a:lnTo>
                  <a:lnTo>
                    <a:pt x="790702" y="799592"/>
                  </a:lnTo>
                  <a:lnTo>
                    <a:pt x="869950" y="799592"/>
                  </a:lnTo>
                  <a:lnTo>
                    <a:pt x="880110" y="804672"/>
                  </a:lnTo>
                  <a:lnTo>
                    <a:pt x="882777" y="809752"/>
                  </a:lnTo>
                  <a:lnTo>
                    <a:pt x="885317" y="814832"/>
                  </a:lnTo>
                  <a:lnTo>
                    <a:pt x="882777" y="822452"/>
                  </a:lnTo>
                  <a:lnTo>
                    <a:pt x="880110" y="827532"/>
                  </a:lnTo>
                  <a:lnTo>
                    <a:pt x="875030" y="830072"/>
                  </a:lnTo>
                  <a:lnTo>
                    <a:pt x="652526" y="830072"/>
                  </a:lnTo>
                  <a:lnTo>
                    <a:pt x="559308" y="811136"/>
                  </a:lnTo>
                  <a:lnTo>
                    <a:pt x="559308" y="603250"/>
                  </a:lnTo>
                  <a:lnTo>
                    <a:pt x="559308" y="580390"/>
                  </a:lnTo>
                  <a:lnTo>
                    <a:pt x="377952" y="580390"/>
                  </a:lnTo>
                  <a:lnTo>
                    <a:pt x="377952" y="603250"/>
                  </a:lnTo>
                  <a:lnTo>
                    <a:pt x="536321" y="603250"/>
                  </a:lnTo>
                  <a:lnTo>
                    <a:pt x="536321" y="823785"/>
                  </a:lnTo>
                  <a:lnTo>
                    <a:pt x="534924" y="830072"/>
                  </a:lnTo>
                  <a:lnTo>
                    <a:pt x="536321" y="830364"/>
                  </a:lnTo>
                  <a:lnTo>
                    <a:pt x="536321" y="840740"/>
                  </a:lnTo>
                  <a:lnTo>
                    <a:pt x="377952" y="840740"/>
                  </a:lnTo>
                  <a:lnTo>
                    <a:pt x="377952" y="863600"/>
                  </a:lnTo>
                  <a:lnTo>
                    <a:pt x="559308" y="863600"/>
                  </a:lnTo>
                  <a:lnTo>
                    <a:pt x="559308" y="840740"/>
                  </a:lnTo>
                  <a:lnTo>
                    <a:pt x="559308" y="835037"/>
                  </a:lnTo>
                  <a:lnTo>
                    <a:pt x="647446" y="852932"/>
                  </a:lnTo>
                  <a:lnTo>
                    <a:pt x="877570" y="852932"/>
                  </a:lnTo>
                  <a:lnTo>
                    <a:pt x="882777" y="850392"/>
                  </a:lnTo>
                  <a:lnTo>
                    <a:pt x="895477" y="842772"/>
                  </a:lnTo>
                  <a:lnTo>
                    <a:pt x="903224" y="830072"/>
                  </a:lnTo>
                  <a:lnTo>
                    <a:pt x="908304" y="814832"/>
                  </a:lnTo>
                  <a:close/>
                </a:path>
                <a:path w="2758440" h="932180">
                  <a:moveTo>
                    <a:pt x="938784" y="60960"/>
                  </a:moveTo>
                  <a:lnTo>
                    <a:pt x="864108" y="60960"/>
                  </a:lnTo>
                  <a:lnTo>
                    <a:pt x="864108" y="83820"/>
                  </a:lnTo>
                  <a:lnTo>
                    <a:pt x="915670" y="83820"/>
                  </a:lnTo>
                  <a:lnTo>
                    <a:pt x="915670" y="317500"/>
                  </a:lnTo>
                  <a:lnTo>
                    <a:pt x="864108" y="317500"/>
                  </a:lnTo>
                  <a:lnTo>
                    <a:pt x="864108" y="340360"/>
                  </a:lnTo>
                  <a:lnTo>
                    <a:pt x="938784" y="340360"/>
                  </a:lnTo>
                  <a:lnTo>
                    <a:pt x="938784" y="317500"/>
                  </a:lnTo>
                  <a:lnTo>
                    <a:pt x="938784" y="83820"/>
                  </a:lnTo>
                  <a:lnTo>
                    <a:pt x="938784" y="60960"/>
                  </a:lnTo>
                  <a:close/>
                </a:path>
                <a:path w="2758440" h="932180">
                  <a:moveTo>
                    <a:pt x="2757970" y="92329"/>
                  </a:moveTo>
                  <a:lnTo>
                    <a:pt x="2200452" y="92329"/>
                  </a:lnTo>
                  <a:lnTo>
                    <a:pt x="2200452" y="112661"/>
                  </a:lnTo>
                  <a:lnTo>
                    <a:pt x="2737726" y="112661"/>
                  </a:lnTo>
                  <a:lnTo>
                    <a:pt x="2737726" y="159689"/>
                  </a:lnTo>
                  <a:lnTo>
                    <a:pt x="2719743" y="159689"/>
                  </a:lnTo>
                  <a:lnTo>
                    <a:pt x="2200452" y="159689"/>
                  </a:lnTo>
                  <a:lnTo>
                    <a:pt x="2200452" y="180035"/>
                  </a:lnTo>
                  <a:lnTo>
                    <a:pt x="2699512" y="180035"/>
                  </a:lnTo>
                  <a:lnTo>
                    <a:pt x="2699512" y="543547"/>
                  </a:lnTo>
                  <a:lnTo>
                    <a:pt x="2405024" y="543547"/>
                  </a:lnTo>
                  <a:lnTo>
                    <a:pt x="2249906" y="543547"/>
                  </a:lnTo>
                  <a:lnTo>
                    <a:pt x="2200452" y="543547"/>
                  </a:lnTo>
                  <a:lnTo>
                    <a:pt x="2200452" y="563892"/>
                  </a:lnTo>
                  <a:lnTo>
                    <a:pt x="2249906" y="563892"/>
                  </a:lnTo>
                  <a:lnTo>
                    <a:pt x="2249906" y="602018"/>
                  </a:lnTo>
                  <a:lnTo>
                    <a:pt x="2249906" y="622363"/>
                  </a:lnTo>
                  <a:lnTo>
                    <a:pt x="2311273" y="622363"/>
                  </a:lnTo>
                  <a:lnTo>
                    <a:pt x="2207196" y="856703"/>
                  </a:lnTo>
                  <a:lnTo>
                    <a:pt x="2225179" y="865720"/>
                  </a:lnTo>
                  <a:lnTo>
                    <a:pt x="2319604" y="655751"/>
                  </a:lnTo>
                  <a:lnTo>
                    <a:pt x="2319604" y="827392"/>
                  </a:lnTo>
                  <a:lnTo>
                    <a:pt x="2339835" y="827392"/>
                  </a:lnTo>
                  <a:lnTo>
                    <a:pt x="2339835" y="660222"/>
                  </a:lnTo>
                  <a:lnTo>
                    <a:pt x="2434247" y="865720"/>
                  </a:lnTo>
                  <a:lnTo>
                    <a:pt x="2452230" y="856703"/>
                  </a:lnTo>
                  <a:lnTo>
                    <a:pt x="2343899" y="622363"/>
                  </a:lnTo>
                  <a:lnTo>
                    <a:pt x="2405024" y="622363"/>
                  </a:lnTo>
                  <a:lnTo>
                    <a:pt x="2405024" y="602018"/>
                  </a:lnTo>
                  <a:lnTo>
                    <a:pt x="2270150" y="602018"/>
                  </a:lnTo>
                  <a:lnTo>
                    <a:pt x="2270150" y="563892"/>
                  </a:lnTo>
                  <a:lnTo>
                    <a:pt x="2384793" y="563892"/>
                  </a:lnTo>
                  <a:lnTo>
                    <a:pt x="2384793" y="601929"/>
                  </a:lnTo>
                  <a:lnTo>
                    <a:pt x="2405024" y="601929"/>
                  </a:lnTo>
                  <a:lnTo>
                    <a:pt x="2405024" y="563892"/>
                  </a:lnTo>
                  <a:lnTo>
                    <a:pt x="2719743" y="563892"/>
                  </a:lnTo>
                  <a:lnTo>
                    <a:pt x="2719743" y="543547"/>
                  </a:lnTo>
                  <a:lnTo>
                    <a:pt x="2719743" y="180035"/>
                  </a:lnTo>
                  <a:lnTo>
                    <a:pt x="2757970" y="180035"/>
                  </a:lnTo>
                  <a:lnTo>
                    <a:pt x="2757970" y="159689"/>
                  </a:lnTo>
                  <a:lnTo>
                    <a:pt x="2757970" y="112661"/>
                  </a:lnTo>
                  <a:lnTo>
                    <a:pt x="2757970" y="92329"/>
                  </a:lnTo>
                  <a:close/>
                </a:path>
              </a:pathLst>
            </a:custGeom>
            <a:solidFill>
              <a:srgbClr val="2D2D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069864" y="1301950"/>
              <a:ext cx="195574" cy="193894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9687700" y="1173441"/>
              <a:ext cx="816610" cy="663575"/>
            </a:xfrm>
            <a:custGeom>
              <a:avLst/>
              <a:gdLst/>
              <a:ahLst/>
              <a:cxnLst/>
              <a:rect l="l" t="t" r="r" b="b"/>
              <a:pathLst>
                <a:path w="816609" h="663575">
                  <a:moveTo>
                    <a:pt x="512546" y="9017"/>
                  </a:moveTo>
                  <a:lnTo>
                    <a:pt x="83172" y="9017"/>
                  </a:lnTo>
                  <a:lnTo>
                    <a:pt x="67437" y="11277"/>
                  </a:lnTo>
                  <a:lnTo>
                    <a:pt x="24726" y="33820"/>
                  </a:lnTo>
                  <a:lnTo>
                    <a:pt x="2247" y="76657"/>
                  </a:lnTo>
                  <a:lnTo>
                    <a:pt x="0" y="92430"/>
                  </a:lnTo>
                  <a:lnTo>
                    <a:pt x="0" y="367487"/>
                  </a:lnTo>
                  <a:lnTo>
                    <a:pt x="60693" y="367487"/>
                  </a:lnTo>
                  <a:lnTo>
                    <a:pt x="60693" y="642899"/>
                  </a:lnTo>
                  <a:lnTo>
                    <a:pt x="60693" y="663232"/>
                  </a:lnTo>
                  <a:lnTo>
                    <a:pt x="269760" y="663232"/>
                  </a:lnTo>
                  <a:lnTo>
                    <a:pt x="269760" y="642899"/>
                  </a:lnTo>
                  <a:lnTo>
                    <a:pt x="269760" y="367080"/>
                  </a:lnTo>
                  <a:lnTo>
                    <a:pt x="269760" y="313702"/>
                  </a:lnTo>
                  <a:lnTo>
                    <a:pt x="269760" y="110324"/>
                  </a:lnTo>
                  <a:lnTo>
                    <a:pt x="512546" y="110324"/>
                  </a:lnTo>
                  <a:lnTo>
                    <a:pt x="512546" y="89992"/>
                  </a:lnTo>
                  <a:lnTo>
                    <a:pt x="249516" y="89992"/>
                  </a:lnTo>
                  <a:lnTo>
                    <a:pt x="249516" y="110324"/>
                  </a:lnTo>
                  <a:lnTo>
                    <a:pt x="249516" y="313702"/>
                  </a:lnTo>
                  <a:lnTo>
                    <a:pt x="249516" y="367080"/>
                  </a:lnTo>
                  <a:lnTo>
                    <a:pt x="249516" y="642899"/>
                  </a:lnTo>
                  <a:lnTo>
                    <a:pt x="175348" y="642899"/>
                  </a:lnTo>
                  <a:lnTo>
                    <a:pt x="175348" y="390042"/>
                  </a:lnTo>
                  <a:lnTo>
                    <a:pt x="155117" y="390042"/>
                  </a:lnTo>
                  <a:lnTo>
                    <a:pt x="155117" y="642899"/>
                  </a:lnTo>
                  <a:lnTo>
                    <a:pt x="80924" y="642899"/>
                  </a:lnTo>
                  <a:lnTo>
                    <a:pt x="80924" y="313702"/>
                  </a:lnTo>
                  <a:lnTo>
                    <a:pt x="60693" y="313702"/>
                  </a:lnTo>
                  <a:lnTo>
                    <a:pt x="60693" y="347205"/>
                  </a:lnTo>
                  <a:lnTo>
                    <a:pt x="20231" y="347205"/>
                  </a:lnTo>
                  <a:lnTo>
                    <a:pt x="20231" y="92430"/>
                  </a:lnTo>
                  <a:lnTo>
                    <a:pt x="22479" y="81165"/>
                  </a:lnTo>
                  <a:lnTo>
                    <a:pt x="24726" y="67640"/>
                  </a:lnTo>
                  <a:lnTo>
                    <a:pt x="31470" y="58610"/>
                  </a:lnTo>
                  <a:lnTo>
                    <a:pt x="38214" y="47345"/>
                  </a:lnTo>
                  <a:lnTo>
                    <a:pt x="47205" y="40589"/>
                  </a:lnTo>
                  <a:lnTo>
                    <a:pt x="58445" y="33820"/>
                  </a:lnTo>
                  <a:lnTo>
                    <a:pt x="69684" y="31559"/>
                  </a:lnTo>
                  <a:lnTo>
                    <a:pt x="83172" y="29311"/>
                  </a:lnTo>
                  <a:lnTo>
                    <a:pt x="512546" y="29311"/>
                  </a:lnTo>
                  <a:lnTo>
                    <a:pt x="512546" y="9017"/>
                  </a:lnTo>
                  <a:close/>
                </a:path>
                <a:path w="816609" h="663575">
                  <a:moveTo>
                    <a:pt x="642924" y="15786"/>
                  </a:moveTo>
                  <a:lnTo>
                    <a:pt x="622693" y="15786"/>
                  </a:lnTo>
                  <a:lnTo>
                    <a:pt x="622693" y="103708"/>
                  </a:lnTo>
                  <a:lnTo>
                    <a:pt x="642924" y="103708"/>
                  </a:lnTo>
                  <a:lnTo>
                    <a:pt x="642924" y="15786"/>
                  </a:lnTo>
                  <a:close/>
                </a:path>
                <a:path w="816609" h="663575">
                  <a:moveTo>
                    <a:pt x="685634" y="45085"/>
                  </a:moveTo>
                  <a:lnTo>
                    <a:pt x="665403" y="45085"/>
                  </a:lnTo>
                  <a:lnTo>
                    <a:pt x="665403" y="103708"/>
                  </a:lnTo>
                  <a:lnTo>
                    <a:pt x="685634" y="103708"/>
                  </a:lnTo>
                  <a:lnTo>
                    <a:pt x="685634" y="45085"/>
                  </a:lnTo>
                  <a:close/>
                </a:path>
                <a:path w="816609" h="663575">
                  <a:moveTo>
                    <a:pt x="730605" y="0"/>
                  </a:moveTo>
                  <a:lnTo>
                    <a:pt x="710374" y="0"/>
                  </a:lnTo>
                  <a:lnTo>
                    <a:pt x="710374" y="103708"/>
                  </a:lnTo>
                  <a:lnTo>
                    <a:pt x="730605" y="103708"/>
                  </a:lnTo>
                  <a:lnTo>
                    <a:pt x="730605" y="0"/>
                  </a:lnTo>
                  <a:close/>
                </a:path>
                <a:path w="816609" h="663575">
                  <a:moveTo>
                    <a:pt x="773315" y="63131"/>
                  </a:moveTo>
                  <a:lnTo>
                    <a:pt x="753084" y="63131"/>
                  </a:lnTo>
                  <a:lnTo>
                    <a:pt x="753084" y="103708"/>
                  </a:lnTo>
                  <a:lnTo>
                    <a:pt x="773315" y="103708"/>
                  </a:lnTo>
                  <a:lnTo>
                    <a:pt x="773315" y="63131"/>
                  </a:lnTo>
                  <a:close/>
                </a:path>
                <a:path w="816609" h="663575">
                  <a:moveTo>
                    <a:pt x="816025" y="144640"/>
                  </a:moveTo>
                  <a:lnTo>
                    <a:pt x="795794" y="144640"/>
                  </a:lnTo>
                  <a:lnTo>
                    <a:pt x="795794" y="164985"/>
                  </a:lnTo>
                  <a:lnTo>
                    <a:pt x="795794" y="288277"/>
                  </a:lnTo>
                  <a:lnTo>
                    <a:pt x="642924" y="288277"/>
                  </a:lnTo>
                  <a:lnTo>
                    <a:pt x="642924" y="164985"/>
                  </a:lnTo>
                  <a:lnTo>
                    <a:pt x="795794" y="164985"/>
                  </a:lnTo>
                  <a:lnTo>
                    <a:pt x="795794" y="144640"/>
                  </a:lnTo>
                  <a:lnTo>
                    <a:pt x="622693" y="144640"/>
                  </a:lnTo>
                  <a:lnTo>
                    <a:pt x="622693" y="164985"/>
                  </a:lnTo>
                  <a:lnTo>
                    <a:pt x="622693" y="288277"/>
                  </a:lnTo>
                  <a:lnTo>
                    <a:pt x="622693" y="308610"/>
                  </a:lnTo>
                  <a:lnTo>
                    <a:pt x="816025" y="308610"/>
                  </a:lnTo>
                  <a:lnTo>
                    <a:pt x="816025" y="288594"/>
                  </a:lnTo>
                  <a:lnTo>
                    <a:pt x="816025" y="288277"/>
                  </a:lnTo>
                  <a:lnTo>
                    <a:pt x="816025" y="164985"/>
                  </a:lnTo>
                  <a:lnTo>
                    <a:pt x="816025" y="164579"/>
                  </a:lnTo>
                  <a:lnTo>
                    <a:pt x="816025" y="144640"/>
                  </a:lnTo>
                  <a:close/>
                </a:path>
                <a:path w="816609" h="663575">
                  <a:moveTo>
                    <a:pt x="816025" y="20294"/>
                  </a:moveTo>
                  <a:lnTo>
                    <a:pt x="795794" y="20294"/>
                  </a:lnTo>
                  <a:lnTo>
                    <a:pt x="795794" y="103708"/>
                  </a:lnTo>
                  <a:lnTo>
                    <a:pt x="816025" y="103708"/>
                  </a:lnTo>
                  <a:lnTo>
                    <a:pt x="816025" y="20294"/>
                  </a:lnTo>
                  <a:close/>
                </a:path>
              </a:pathLst>
            </a:custGeom>
            <a:solidFill>
              <a:srgbClr val="2D2D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764133" y="979542"/>
              <a:ext cx="177594" cy="175855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9842817" y="1261376"/>
              <a:ext cx="20320" cy="128905"/>
            </a:xfrm>
            <a:custGeom>
              <a:avLst/>
              <a:gdLst/>
              <a:ahLst/>
              <a:cxnLst/>
              <a:rect l="l" t="t" r="r" b="b"/>
              <a:pathLst>
                <a:path w="20320" h="128905">
                  <a:moveTo>
                    <a:pt x="20231" y="103708"/>
                  </a:moveTo>
                  <a:lnTo>
                    <a:pt x="0" y="103708"/>
                  </a:lnTo>
                  <a:lnTo>
                    <a:pt x="0" y="128511"/>
                  </a:lnTo>
                  <a:lnTo>
                    <a:pt x="20231" y="128511"/>
                  </a:lnTo>
                  <a:lnTo>
                    <a:pt x="20231" y="103708"/>
                  </a:lnTo>
                  <a:close/>
                </a:path>
                <a:path w="20320" h="128905">
                  <a:moveTo>
                    <a:pt x="20231" y="51854"/>
                  </a:moveTo>
                  <a:lnTo>
                    <a:pt x="0" y="51854"/>
                  </a:lnTo>
                  <a:lnTo>
                    <a:pt x="0" y="76644"/>
                  </a:lnTo>
                  <a:lnTo>
                    <a:pt x="20231" y="76644"/>
                  </a:lnTo>
                  <a:lnTo>
                    <a:pt x="20231" y="51854"/>
                  </a:lnTo>
                  <a:close/>
                </a:path>
                <a:path w="20320" h="128905">
                  <a:moveTo>
                    <a:pt x="20231" y="0"/>
                  </a:moveTo>
                  <a:lnTo>
                    <a:pt x="0" y="0"/>
                  </a:lnTo>
                  <a:lnTo>
                    <a:pt x="0" y="24803"/>
                  </a:lnTo>
                  <a:lnTo>
                    <a:pt x="20231" y="24803"/>
                  </a:lnTo>
                  <a:lnTo>
                    <a:pt x="20231" y="0"/>
                  </a:lnTo>
                  <a:close/>
                </a:path>
              </a:pathLst>
            </a:custGeom>
            <a:solidFill>
              <a:srgbClr val="2D2D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085332" y="2488691"/>
              <a:ext cx="844295" cy="844296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941323" y="2597987"/>
              <a:ext cx="796290" cy="631825"/>
            </a:xfrm>
            <a:custGeom>
              <a:avLst/>
              <a:gdLst/>
              <a:ahLst/>
              <a:cxnLst/>
              <a:rect l="l" t="t" r="r" b="b"/>
              <a:pathLst>
                <a:path w="796290" h="631825">
                  <a:moveTo>
                    <a:pt x="446290" y="557974"/>
                  </a:moveTo>
                  <a:lnTo>
                    <a:pt x="352005" y="557974"/>
                  </a:lnTo>
                  <a:lnTo>
                    <a:pt x="352005" y="576859"/>
                  </a:lnTo>
                  <a:lnTo>
                    <a:pt x="446290" y="576859"/>
                  </a:lnTo>
                  <a:lnTo>
                    <a:pt x="446290" y="557974"/>
                  </a:lnTo>
                  <a:close/>
                </a:path>
                <a:path w="796290" h="631825">
                  <a:moveTo>
                    <a:pt x="796201" y="37757"/>
                  </a:moveTo>
                  <a:lnTo>
                    <a:pt x="792022" y="27266"/>
                  </a:lnTo>
                  <a:lnTo>
                    <a:pt x="787831" y="20980"/>
                  </a:lnTo>
                  <a:lnTo>
                    <a:pt x="786244" y="18872"/>
                  </a:lnTo>
                  <a:lnTo>
                    <a:pt x="781532" y="12585"/>
                  </a:lnTo>
                  <a:lnTo>
                    <a:pt x="777341" y="8394"/>
                  </a:lnTo>
                  <a:lnTo>
                    <a:pt x="777341" y="46151"/>
                  </a:lnTo>
                  <a:lnTo>
                    <a:pt x="777341" y="509727"/>
                  </a:lnTo>
                  <a:lnTo>
                    <a:pt x="777341" y="528599"/>
                  </a:lnTo>
                  <a:lnTo>
                    <a:pt x="777341" y="608317"/>
                  </a:lnTo>
                  <a:lnTo>
                    <a:pt x="775246" y="610425"/>
                  </a:lnTo>
                  <a:lnTo>
                    <a:pt x="771055" y="612508"/>
                  </a:lnTo>
                  <a:lnTo>
                    <a:pt x="23050" y="612508"/>
                  </a:lnTo>
                  <a:lnTo>
                    <a:pt x="18859" y="608317"/>
                  </a:lnTo>
                  <a:lnTo>
                    <a:pt x="18859" y="528599"/>
                  </a:lnTo>
                  <a:lnTo>
                    <a:pt x="777341" y="528599"/>
                  </a:lnTo>
                  <a:lnTo>
                    <a:pt x="777341" y="509727"/>
                  </a:lnTo>
                  <a:lnTo>
                    <a:pt x="18859" y="509727"/>
                  </a:lnTo>
                  <a:lnTo>
                    <a:pt x="18859" y="46151"/>
                  </a:lnTo>
                  <a:lnTo>
                    <a:pt x="20955" y="35661"/>
                  </a:lnTo>
                  <a:lnTo>
                    <a:pt x="27241" y="27266"/>
                  </a:lnTo>
                  <a:lnTo>
                    <a:pt x="35623" y="20980"/>
                  </a:lnTo>
                  <a:lnTo>
                    <a:pt x="46101" y="18872"/>
                  </a:lnTo>
                  <a:lnTo>
                    <a:pt x="750112" y="18872"/>
                  </a:lnTo>
                  <a:lnTo>
                    <a:pt x="760590" y="20980"/>
                  </a:lnTo>
                  <a:lnTo>
                    <a:pt x="768972" y="27266"/>
                  </a:lnTo>
                  <a:lnTo>
                    <a:pt x="775246" y="35661"/>
                  </a:lnTo>
                  <a:lnTo>
                    <a:pt x="777341" y="46151"/>
                  </a:lnTo>
                  <a:lnTo>
                    <a:pt x="777341" y="8394"/>
                  </a:lnTo>
                  <a:lnTo>
                    <a:pt x="775246" y="6299"/>
                  </a:lnTo>
                  <a:lnTo>
                    <a:pt x="766864" y="2095"/>
                  </a:lnTo>
                  <a:lnTo>
                    <a:pt x="758494" y="0"/>
                  </a:lnTo>
                  <a:lnTo>
                    <a:pt x="37719" y="0"/>
                  </a:lnTo>
                  <a:lnTo>
                    <a:pt x="27241" y="2095"/>
                  </a:lnTo>
                  <a:lnTo>
                    <a:pt x="20955" y="6299"/>
                  </a:lnTo>
                  <a:lnTo>
                    <a:pt x="12573" y="12585"/>
                  </a:lnTo>
                  <a:lnTo>
                    <a:pt x="8382" y="20980"/>
                  </a:lnTo>
                  <a:lnTo>
                    <a:pt x="2095" y="27266"/>
                  </a:lnTo>
                  <a:lnTo>
                    <a:pt x="0" y="37757"/>
                  </a:lnTo>
                  <a:lnTo>
                    <a:pt x="0" y="509727"/>
                  </a:lnTo>
                  <a:lnTo>
                    <a:pt x="0" y="528599"/>
                  </a:lnTo>
                  <a:lnTo>
                    <a:pt x="0" y="604126"/>
                  </a:lnTo>
                  <a:lnTo>
                    <a:pt x="2095" y="614603"/>
                  </a:lnTo>
                  <a:lnTo>
                    <a:pt x="8382" y="622998"/>
                  </a:lnTo>
                  <a:lnTo>
                    <a:pt x="16764" y="629297"/>
                  </a:lnTo>
                  <a:lnTo>
                    <a:pt x="27241" y="631393"/>
                  </a:lnTo>
                  <a:lnTo>
                    <a:pt x="768972" y="631393"/>
                  </a:lnTo>
                  <a:lnTo>
                    <a:pt x="779437" y="629297"/>
                  </a:lnTo>
                  <a:lnTo>
                    <a:pt x="787831" y="622998"/>
                  </a:lnTo>
                  <a:lnTo>
                    <a:pt x="794105" y="614603"/>
                  </a:lnTo>
                  <a:lnTo>
                    <a:pt x="794524" y="612508"/>
                  </a:lnTo>
                  <a:lnTo>
                    <a:pt x="796201" y="604126"/>
                  </a:lnTo>
                  <a:lnTo>
                    <a:pt x="796201" y="528599"/>
                  </a:lnTo>
                  <a:lnTo>
                    <a:pt x="796201" y="509727"/>
                  </a:lnTo>
                  <a:lnTo>
                    <a:pt x="796201" y="37757"/>
                  </a:lnTo>
                  <a:close/>
                </a:path>
              </a:pathLst>
            </a:custGeom>
            <a:solidFill>
              <a:srgbClr val="2D2D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222101" y="3210495"/>
              <a:ext cx="234664" cy="130054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8136193" y="3321670"/>
              <a:ext cx="404495" cy="19050"/>
            </a:xfrm>
            <a:custGeom>
              <a:avLst/>
              <a:gdLst/>
              <a:ahLst/>
              <a:cxnLst/>
              <a:rect l="l" t="t" r="r" b="b"/>
              <a:pathLst>
                <a:path w="404495" h="19050">
                  <a:moveTo>
                    <a:pt x="404387" y="0"/>
                  </a:moveTo>
                  <a:lnTo>
                    <a:pt x="0" y="0"/>
                  </a:lnTo>
                  <a:lnTo>
                    <a:pt x="0" y="18879"/>
                  </a:lnTo>
                  <a:lnTo>
                    <a:pt x="404387" y="18879"/>
                  </a:lnTo>
                  <a:lnTo>
                    <a:pt x="404387" y="0"/>
                  </a:lnTo>
                  <a:close/>
                </a:path>
              </a:pathLst>
            </a:custGeom>
            <a:solidFill>
              <a:srgbClr val="2D2D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492390" y="2851799"/>
              <a:ext cx="142473" cy="218157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7999997" y="2659265"/>
              <a:ext cx="676910" cy="264795"/>
            </a:xfrm>
            <a:custGeom>
              <a:avLst/>
              <a:gdLst/>
              <a:ahLst/>
              <a:cxnLst/>
              <a:rect l="l" t="t" r="r" b="b"/>
              <a:pathLst>
                <a:path w="676909" h="264794">
                  <a:moveTo>
                    <a:pt x="676770" y="0"/>
                  </a:moveTo>
                  <a:lnTo>
                    <a:pt x="0" y="0"/>
                  </a:lnTo>
                  <a:lnTo>
                    <a:pt x="0" y="19062"/>
                  </a:lnTo>
                  <a:lnTo>
                    <a:pt x="0" y="245237"/>
                  </a:lnTo>
                  <a:lnTo>
                    <a:pt x="0" y="264299"/>
                  </a:lnTo>
                  <a:lnTo>
                    <a:pt x="481901" y="264299"/>
                  </a:lnTo>
                  <a:lnTo>
                    <a:pt x="481901" y="245237"/>
                  </a:lnTo>
                  <a:lnTo>
                    <a:pt x="18859" y="245237"/>
                  </a:lnTo>
                  <a:lnTo>
                    <a:pt x="18859" y="19062"/>
                  </a:lnTo>
                  <a:lnTo>
                    <a:pt x="657910" y="19062"/>
                  </a:lnTo>
                  <a:lnTo>
                    <a:pt x="657910" y="245237"/>
                  </a:lnTo>
                  <a:lnTo>
                    <a:pt x="592950" y="245237"/>
                  </a:lnTo>
                  <a:lnTo>
                    <a:pt x="592950" y="264299"/>
                  </a:lnTo>
                  <a:lnTo>
                    <a:pt x="676770" y="264299"/>
                  </a:lnTo>
                  <a:lnTo>
                    <a:pt x="676770" y="245237"/>
                  </a:lnTo>
                  <a:lnTo>
                    <a:pt x="676770" y="19062"/>
                  </a:lnTo>
                  <a:lnTo>
                    <a:pt x="676770" y="0"/>
                  </a:lnTo>
                  <a:close/>
                </a:path>
              </a:pathLst>
            </a:custGeom>
            <a:solidFill>
              <a:srgbClr val="2D2D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245142" y="2732233"/>
              <a:ext cx="188581" cy="117463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6237732" y="2547619"/>
              <a:ext cx="4503420" cy="2192020"/>
            </a:xfrm>
            <a:custGeom>
              <a:avLst/>
              <a:gdLst/>
              <a:ahLst/>
              <a:cxnLst/>
              <a:rect l="l" t="t" r="r" b="b"/>
              <a:pathLst>
                <a:path w="4503420" h="2192020">
                  <a:moveTo>
                    <a:pt x="367284" y="1378204"/>
                  </a:moveTo>
                  <a:lnTo>
                    <a:pt x="227076" y="1378204"/>
                  </a:lnTo>
                  <a:lnTo>
                    <a:pt x="227076" y="1398016"/>
                  </a:lnTo>
                  <a:lnTo>
                    <a:pt x="367284" y="1398016"/>
                  </a:lnTo>
                  <a:lnTo>
                    <a:pt x="367284" y="1378204"/>
                  </a:lnTo>
                  <a:close/>
                </a:path>
                <a:path w="4503420" h="2192020">
                  <a:moveTo>
                    <a:pt x="765048" y="1921002"/>
                  </a:moveTo>
                  <a:lnTo>
                    <a:pt x="746125" y="1918411"/>
                  </a:lnTo>
                  <a:lnTo>
                    <a:pt x="746125" y="1937766"/>
                  </a:lnTo>
                  <a:lnTo>
                    <a:pt x="746125" y="1969262"/>
                  </a:lnTo>
                  <a:lnTo>
                    <a:pt x="704088" y="1973453"/>
                  </a:lnTo>
                  <a:lnTo>
                    <a:pt x="702056" y="1979803"/>
                  </a:lnTo>
                  <a:lnTo>
                    <a:pt x="695706" y="1998726"/>
                  </a:lnTo>
                  <a:lnTo>
                    <a:pt x="687324" y="2015490"/>
                  </a:lnTo>
                  <a:lnTo>
                    <a:pt x="683133" y="2019681"/>
                  </a:lnTo>
                  <a:lnTo>
                    <a:pt x="712470" y="2055368"/>
                  </a:lnTo>
                  <a:lnTo>
                    <a:pt x="689356" y="2078482"/>
                  </a:lnTo>
                  <a:lnTo>
                    <a:pt x="682244" y="2072259"/>
                  </a:lnTo>
                  <a:lnTo>
                    <a:pt x="655828" y="2049145"/>
                  </a:lnTo>
                  <a:lnTo>
                    <a:pt x="649478" y="2053336"/>
                  </a:lnTo>
                  <a:lnTo>
                    <a:pt x="632714" y="2061718"/>
                  </a:lnTo>
                  <a:lnTo>
                    <a:pt x="615823" y="2068068"/>
                  </a:lnTo>
                  <a:lnTo>
                    <a:pt x="607441" y="2070100"/>
                  </a:lnTo>
                  <a:lnTo>
                    <a:pt x="603250" y="2112137"/>
                  </a:lnTo>
                  <a:lnTo>
                    <a:pt x="571754" y="2112137"/>
                  </a:lnTo>
                  <a:lnTo>
                    <a:pt x="567766" y="2072259"/>
                  </a:lnTo>
                  <a:lnTo>
                    <a:pt x="567563" y="2070100"/>
                  </a:lnTo>
                  <a:lnTo>
                    <a:pt x="561213" y="2068068"/>
                  </a:lnTo>
                  <a:lnTo>
                    <a:pt x="542290" y="2061718"/>
                  </a:lnTo>
                  <a:lnTo>
                    <a:pt x="525526" y="2053336"/>
                  </a:lnTo>
                  <a:lnTo>
                    <a:pt x="521335" y="2049145"/>
                  </a:lnTo>
                  <a:lnTo>
                    <a:pt x="487680" y="2078482"/>
                  </a:lnTo>
                  <a:lnTo>
                    <a:pt x="464566" y="2055368"/>
                  </a:lnTo>
                  <a:lnTo>
                    <a:pt x="491871" y="2019681"/>
                  </a:lnTo>
                  <a:lnTo>
                    <a:pt x="487680" y="2015490"/>
                  </a:lnTo>
                  <a:lnTo>
                    <a:pt x="479298" y="1998726"/>
                  </a:lnTo>
                  <a:lnTo>
                    <a:pt x="472948" y="1979803"/>
                  </a:lnTo>
                  <a:lnTo>
                    <a:pt x="472948" y="1973453"/>
                  </a:lnTo>
                  <a:lnTo>
                    <a:pt x="428879" y="1969262"/>
                  </a:lnTo>
                  <a:lnTo>
                    <a:pt x="428879" y="1937766"/>
                  </a:lnTo>
                  <a:lnTo>
                    <a:pt x="472948" y="1933575"/>
                  </a:lnTo>
                  <a:lnTo>
                    <a:pt x="472948" y="1927225"/>
                  </a:lnTo>
                  <a:lnTo>
                    <a:pt x="479298" y="1908302"/>
                  </a:lnTo>
                  <a:lnTo>
                    <a:pt x="487680" y="1891538"/>
                  </a:lnTo>
                  <a:lnTo>
                    <a:pt x="491871" y="1887347"/>
                  </a:lnTo>
                  <a:lnTo>
                    <a:pt x="464566" y="1851660"/>
                  </a:lnTo>
                  <a:lnTo>
                    <a:pt x="487680" y="1830578"/>
                  </a:lnTo>
                  <a:lnTo>
                    <a:pt x="521335" y="1857883"/>
                  </a:lnTo>
                  <a:lnTo>
                    <a:pt x="525526" y="1853692"/>
                  </a:lnTo>
                  <a:lnTo>
                    <a:pt x="542290" y="1845310"/>
                  </a:lnTo>
                  <a:lnTo>
                    <a:pt x="561213" y="1838960"/>
                  </a:lnTo>
                  <a:lnTo>
                    <a:pt x="567563" y="1838960"/>
                  </a:lnTo>
                  <a:lnTo>
                    <a:pt x="567956" y="1834769"/>
                  </a:lnTo>
                  <a:lnTo>
                    <a:pt x="571754" y="1794891"/>
                  </a:lnTo>
                  <a:lnTo>
                    <a:pt x="603250" y="1794891"/>
                  </a:lnTo>
                  <a:lnTo>
                    <a:pt x="607441" y="1838960"/>
                  </a:lnTo>
                  <a:lnTo>
                    <a:pt x="615823" y="1838960"/>
                  </a:lnTo>
                  <a:lnTo>
                    <a:pt x="632714" y="1845310"/>
                  </a:lnTo>
                  <a:lnTo>
                    <a:pt x="649478" y="1853692"/>
                  </a:lnTo>
                  <a:lnTo>
                    <a:pt x="655828" y="1857883"/>
                  </a:lnTo>
                  <a:lnTo>
                    <a:pt x="684199" y="1834769"/>
                  </a:lnTo>
                  <a:lnTo>
                    <a:pt x="689356" y="1830578"/>
                  </a:lnTo>
                  <a:lnTo>
                    <a:pt x="712470" y="1851660"/>
                  </a:lnTo>
                  <a:lnTo>
                    <a:pt x="683133" y="1887347"/>
                  </a:lnTo>
                  <a:lnTo>
                    <a:pt x="687324" y="1891538"/>
                  </a:lnTo>
                  <a:lnTo>
                    <a:pt x="695706" y="1908302"/>
                  </a:lnTo>
                  <a:lnTo>
                    <a:pt x="702056" y="1927225"/>
                  </a:lnTo>
                  <a:lnTo>
                    <a:pt x="704088" y="1933575"/>
                  </a:lnTo>
                  <a:lnTo>
                    <a:pt x="746125" y="1937766"/>
                  </a:lnTo>
                  <a:lnTo>
                    <a:pt x="746125" y="1918411"/>
                  </a:lnTo>
                  <a:lnTo>
                    <a:pt x="718820" y="1914652"/>
                  </a:lnTo>
                  <a:lnTo>
                    <a:pt x="712470" y="1902079"/>
                  </a:lnTo>
                  <a:lnTo>
                    <a:pt x="706247" y="1887347"/>
                  </a:lnTo>
                  <a:lnTo>
                    <a:pt x="737743" y="1851660"/>
                  </a:lnTo>
                  <a:lnTo>
                    <a:pt x="716661" y="1830578"/>
                  </a:lnTo>
                  <a:lnTo>
                    <a:pt x="689356" y="1803273"/>
                  </a:lnTo>
                  <a:lnTo>
                    <a:pt x="653669" y="1834769"/>
                  </a:lnTo>
                  <a:lnTo>
                    <a:pt x="638937" y="1828546"/>
                  </a:lnTo>
                  <a:lnTo>
                    <a:pt x="626364" y="1822196"/>
                  </a:lnTo>
                  <a:lnTo>
                    <a:pt x="622604" y="1794891"/>
                  </a:lnTo>
                  <a:lnTo>
                    <a:pt x="620014" y="1775968"/>
                  </a:lnTo>
                  <a:lnTo>
                    <a:pt x="597408" y="1775968"/>
                  </a:lnTo>
                  <a:lnTo>
                    <a:pt x="597408" y="1397000"/>
                  </a:lnTo>
                  <a:lnTo>
                    <a:pt x="597408" y="1377950"/>
                  </a:lnTo>
                  <a:lnTo>
                    <a:pt x="578485" y="1377950"/>
                  </a:lnTo>
                  <a:lnTo>
                    <a:pt x="578485" y="1397000"/>
                  </a:lnTo>
                  <a:lnTo>
                    <a:pt x="578485" y="1775968"/>
                  </a:lnTo>
                  <a:lnTo>
                    <a:pt x="554990" y="1775968"/>
                  </a:lnTo>
                  <a:lnTo>
                    <a:pt x="548640" y="1822196"/>
                  </a:lnTo>
                  <a:lnTo>
                    <a:pt x="536067" y="1828546"/>
                  </a:lnTo>
                  <a:lnTo>
                    <a:pt x="521335" y="1834769"/>
                  </a:lnTo>
                  <a:lnTo>
                    <a:pt x="516585" y="1830578"/>
                  </a:lnTo>
                  <a:lnTo>
                    <a:pt x="485648" y="1803273"/>
                  </a:lnTo>
                  <a:lnTo>
                    <a:pt x="437261" y="1851660"/>
                  </a:lnTo>
                  <a:lnTo>
                    <a:pt x="468757" y="1887347"/>
                  </a:lnTo>
                  <a:lnTo>
                    <a:pt x="462534" y="1902079"/>
                  </a:lnTo>
                  <a:lnTo>
                    <a:pt x="456184" y="1914652"/>
                  </a:lnTo>
                  <a:lnTo>
                    <a:pt x="409956" y="1921002"/>
                  </a:lnTo>
                  <a:lnTo>
                    <a:pt x="409956" y="1986026"/>
                  </a:lnTo>
                  <a:lnTo>
                    <a:pt x="456184" y="1992376"/>
                  </a:lnTo>
                  <a:lnTo>
                    <a:pt x="462534" y="2004949"/>
                  </a:lnTo>
                  <a:lnTo>
                    <a:pt x="468757" y="2019681"/>
                  </a:lnTo>
                  <a:lnTo>
                    <a:pt x="437261" y="2055368"/>
                  </a:lnTo>
                  <a:lnTo>
                    <a:pt x="485648" y="2103755"/>
                  </a:lnTo>
                  <a:lnTo>
                    <a:pt x="514273" y="2078482"/>
                  </a:lnTo>
                  <a:lnTo>
                    <a:pt x="521335" y="2072259"/>
                  </a:lnTo>
                  <a:lnTo>
                    <a:pt x="536067" y="2078482"/>
                  </a:lnTo>
                  <a:lnTo>
                    <a:pt x="548640" y="2084832"/>
                  </a:lnTo>
                  <a:lnTo>
                    <a:pt x="554990" y="2131060"/>
                  </a:lnTo>
                  <a:lnTo>
                    <a:pt x="578485" y="2131060"/>
                  </a:lnTo>
                  <a:lnTo>
                    <a:pt x="578485" y="2172970"/>
                  </a:lnTo>
                  <a:lnTo>
                    <a:pt x="18923" y="2172970"/>
                  </a:lnTo>
                  <a:lnTo>
                    <a:pt x="18923" y="2122170"/>
                  </a:lnTo>
                  <a:lnTo>
                    <a:pt x="18923" y="1397000"/>
                  </a:lnTo>
                  <a:lnTo>
                    <a:pt x="138684" y="1397000"/>
                  </a:lnTo>
                  <a:lnTo>
                    <a:pt x="138684" y="1433830"/>
                  </a:lnTo>
                  <a:lnTo>
                    <a:pt x="138684" y="1452880"/>
                  </a:lnTo>
                  <a:lnTo>
                    <a:pt x="458724" y="1452880"/>
                  </a:lnTo>
                  <a:lnTo>
                    <a:pt x="458724" y="1433830"/>
                  </a:lnTo>
                  <a:lnTo>
                    <a:pt x="458724" y="1397000"/>
                  </a:lnTo>
                  <a:lnTo>
                    <a:pt x="578485" y="1397000"/>
                  </a:lnTo>
                  <a:lnTo>
                    <a:pt x="578485" y="1377950"/>
                  </a:lnTo>
                  <a:lnTo>
                    <a:pt x="458724" y="1377950"/>
                  </a:lnTo>
                  <a:lnTo>
                    <a:pt x="458724" y="1341120"/>
                  </a:lnTo>
                  <a:lnTo>
                    <a:pt x="458724" y="1340866"/>
                  </a:lnTo>
                  <a:lnTo>
                    <a:pt x="458724" y="1322070"/>
                  </a:lnTo>
                  <a:lnTo>
                    <a:pt x="439801" y="1322070"/>
                  </a:lnTo>
                  <a:lnTo>
                    <a:pt x="439801" y="1341120"/>
                  </a:lnTo>
                  <a:lnTo>
                    <a:pt x="439801" y="1433830"/>
                  </a:lnTo>
                  <a:lnTo>
                    <a:pt x="157607" y="1433830"/>
                  </a:lnTo>
                  <a:lnTo>
                    <a:pt x="157607" y="1341120"/>
                  </a:lnTo>
                  <a:lnTo>
                    <a:pt x="439801" y="1341120"/>
                  </a:lnTo>
                  <a:lnTo>
                    <a:pt x="439801" y="1322070"/>
                  </a:lnTo>
                  <a:lnTo>
                    <a:pt x="138684" y="1322070"/>
                  </a:lnTo>
                  <a:lnTo>
                    <a:pt x="138684" y="1341120"/>
                  </a:lnTo>
                  <a:lnTo>
                    <a:pt x="138684" y="1377950"/>
                  </a:lnTo>
                  <a:lnTo>
                    <a:pt x="0" y="1377950"/>
                  </a:lnTo>
                  <a:lnTo>
                    <a:pt x="0" y="1397000"/>
                  </a:lnTo>
                  <a:lnTo>
                    <a:pt x="0" y="2122170"/>
                  </a:lnTo>
                  <a:lnTo>
                    <a:pt x="0" y="2172970"/>
                  </a:lnTo>
                  <a:lnTo>
                    <a:pt x="0" y="2192020"/>
                  </a:lnTo>
                  <a:lnTo>
                    <a:pt x="597408" y="2192020"/>
                  </a:lnTo>
                  <a:lnTo>
                    <a:pt x="597408" y="2172970"/>
                  </a:lnTo>
                  <a:lnTo>
                    <a:pt x="597408" y="2131060"/>
                  </a:lnTo>
                  <a:lnTo>
                    <a:pt x="620014" y="2131060"/>
                  </a:lnTo>
                  <a:lnTo>
                    <a:pt x="622604" y="2112137"/>
                  </a:lnTo>
                  <a:lnTo>
                    <a:pt x="626364" y="2084832"/>
                  </a:lnTo>
                  <a:lnTo>
                    <a:pt x="638937" y="2078482"/>
                  </a:lnTo>
                  <a:lnTo>
                    <a:pt x="653669" y="2072259"/>
                  </a:lnTo>
                  <a:lnTo>
                    <a:pt x="689356" y="2103755"/>
                  </a:lnTo>
                  <a:lnTo>
                    <a:pt x="714629" y="2078482"/>
                  </a:lnTo>
                  <a:lnTo>
                    <a:pt x="737743" y="2055368"/>
                  </a:lnTo>
                  <a:lnTo>
                    <a:pt x="706247" y="2019681"/>
                  </a:lnTo>
                  <a:lnTo>
                    <a:pt x="712470" y="2004949"/>
                  </a:lnTo>
                  <a:lnTo>
                    <a:pt x="718820" y="1992376"/>
                  </a:lnTo>
                  <a:lnTo>
                    <a:pt x="765048" y="1986026"/>
                  </a:lnTo>
                  <a:lnTo>
                    <a:pt x="765048" y="1921002"/>
                  </a:lnTo>
                  <a:close/>
                </a:path>
                <a:path w="4503420" h="2192020">
                  <a:moveTo>
                    <a:pt x="3660648" y="40132"/>
                  </a:moveTo>
                  <a:lnTo>
                    <a:pt x="3630168" y="40132"/>
                  </a:lnTo>
                  <a:lnTo>
                    <a:pt x="3630168" y="59944"/>
                  </a:lnTo>
                  <a:lnTo>
                    <a:pt x="3660648" y="59944"/>
                  </a:lnTo>
                  <a:lnTo>
                    <a:pt x="3660648" y="40132"/>
                  </a:lnTo>
                  <a:close/>
                </a:path>
                <a:path w="4503420" h="2192020">
                  <a:moveTo>
                    <a:pt x="3710940" y="40132"/>
                  </a:moveTo>
                  <a:lnTo>
                    <a:pt x="3681984" y="40132"/>
                  </a:lnTo>
                  <a:lnTo>
                    <a:pt x="3681984" y="59944"/>
                  </a:lnTo>
                  <a:lnTo>
                    <a:pt x="3710940" y="59944"/>
                  </a:lnTo>
                  <a:lnTo>
                    <a:pt x="3710940" y="40132"/>
                  </a:lnTo>
                  <a:close/>
                </a:path>
                <a:path w="4503420" h="2192020">
                  <a:moveTo>
                    <a:pt x="3726180" y="367792"/>
                  </a:moveTo>
                  <a:lnTo>
                    <a:pt x="3633216" y="367792"/>
                  </a:lnTo>
                  <a:lnTo>
                    <a:pt x="3633216" y="387604"/>
                  </a:lnTo>
                  <a:lnTo>
                    <a:pt x="3726180" y="387604"/>
                  </a:lnTo>
                  <a:lnTo>
                    <a:pt x="3726180" y="367792"/>
                  </a:lnTo>
                  <a:close/>
                </a:path>
                <a:path w="4503420" h="2192020">
                  <a:moveTo>
                    <a:pt x="3762743" y="40132"/>
                  </a:moveTo>
                  <a:lnTo>
                    <a:pt x="3732276" y="40132"/>
                  </a:lnTo>
                  <a:lnTo>
                    <a:pt x="3732276" y="59944"/>
                  </a:lnTo>
                  <a:lnTo>
                    <a:pt x="3762743" y="59944"/>
                  </a:lnTo>
                  <a:lnTo>
                    <a:pt x="3762743" y="40132"/>
                  </a:lnTo>
                  <a:close/>
                </a:path>
                <a:path w="4503420" h="2192020">
                  <a:moveTo>
                    <a:pt x="3834384" y="288544"/>
                  </a:moveTo>
                  <a:lnTo>
                    <a:pt x="3633216" y="288544"/>
                  </a:lnTo>
                  <a:lnTo>
                    <a:pt x="3633216" y="308356"/>
                  </a:lnTo>
                  <a:lnTo>
                    <a:pt x="3834384" y="308356"/>
                  </a:lnTo>
                  <a:lnTo>
                    <a:pt x="3834384" y="288544"/>
                  </a:lnTo>
                  <a:close/>
                </a:path>
                <a:path w="4503420" h="2192020">
                  <a:moveTo>
                    <a:pt x="3944112" y="207772"/>
                  </a:moveTo>
                  <a:lnTo>
                    <a:pt x="3633216" y="207772"/>
                  </a:lnTo>
                  <a:lnTo>
                    <a:pt x="3633216" y="227584"/>
                  </a:lnTo>
                  <a:lnTo>
                    <a:pt x="3944112" y="227584"/>
                  </a:lnTo>
                  <a:lnTo>
                    <a:pt x="3944112" y="207772"/>
                  </a:lnTo>
                  <a:close/>
                </a:path>
                <a:path w="4503420" h="2192020">
                  <a:moveTo>
                    <a:pt x="4155948" y="207772"/>
                  </a:moveTo>
                  <a:lnTo>
                    <a:pt x="4126992" y="207772"/>
                  </a:lnTo>
                  <a:lnTo>
                    <a:pt x="4126992" y="227584"/>
                  </a:lnTo>
                  <a:lnTo>
                    <a:pt x="4155948" y="227584"/>
                  </a:lnTo>
                  <a:lnTo>
                    <a:pt x="4155948" y="207772"/>
                  </a:lnTo>
                  <a:close/>
                </a:path>
                <a:path w="4503420" h="2192020">
                  <a:moveTo>
                    <a:pt x="4180332" y="635635"/>
                  </a:moveTo>
                  <a:lnTo>
                    <a:pt x="4175506" y="608965"/>
                  </a:lnTo>
                  <a:lnTo>
                    <a:pt x="4168140" y="582422"/>
                  </a:lnTo>
                  <a:lnTo>
                    <a:pt x="4158488" y="567740"/>
                  </a:lnTo>
                  <a:lnTo>
                    <a:pt x="4158488" y="635635"/>
                  </a:lnTo>
                  <a:lnTo>
                    <a:pt x="4156075" y="657733"/>
                  </a:lnTo>
                  <a:lnTo>
                    <a:pt x="4136517" y="699897"/>
                  </a:lnTo>
                  <a:lnTo>
                    <a:pt x="4102608" y="728726"/>
                  </a:lnTo>
                  <a:lnTo>
                    <a:pt x="4058793" y="746379"/>
                  </a:lnTo>
                  <a:lnTo>
                    <a:pt x="4031996" y="748665"/>
                  </a:lnTo>
                  <a:lnTo>
                    <a:pt x="4007739" y="746379"/>
                  </a:lnTo>
                  <a:lnTo>
                    <a:pt x="3961511" y="728726"/>
                  </a:lnTo>
                  <a:lnTo>
                    <a:pt x="3930015" y="699897"/>
                  </a:lnTo>
                  <a:lnTo>
                    <a:pt x="3910457" y="657733"/>
                  </a:lnTo>
                  <a:lnTo>
                    <a:pt x="3908044" y="635635"/>
                  </a:lnTo>
                  <a:lnTo>
                    <a:pt x="3910457" y="613410"/>
                  </a:lnTo>
                  <a:lnTo>
                    <a:pt x="3930015" y="571373"/>
                  </a:lnTo>
                  <a:lnTo>
                    <a:pt x="3961511" y="540258"/>
                  </a:lnTo>
                  <a:lnTo>
                    <a:pt x="4007739" y="524764"/>
                  </a:lnTo>
                  <a:lnTo>
                    <a:pt x="4031996" y="520319"/>
                  </a:lnTo>
                  <a:lnTo>
                    <a:pt x="4058793" y="524764"/>
                  </a:lnTo>
                  <a:lnTo>
                    <a:pt x="4102608" y="540258"/>
                  </a:lnTo>
                  <a:lnTo>
                    <a:pt x="4136517" y="571373"/>
                  </a:lnTo>
                  <a:lnTo>
                    <a:pt x="4156075" y="613410"/>
                  </a:lnTo>
                  <a:lnTo>
                    <a:pt x="4158488" y="635635"/>
                  </a:lnTo>
                  <a:lnTo>
                    <a:pt x="4158488" y="567740"/>
                  </a:lnTo>
                  <a:lnTo>
                    <a:pt x="4153535" y="560197"/>
                  </a:lnTo>
                  <a:lnTo>
                    <a:pt x="4136517" y="540258"/>
                  </a:lnTo>
                  <a:lnTo>
                    <a:pt x="4114673" y="524764"/>
                  </a:lnTo>
                  <a:lnTo>
                    <a:pt x="4106583" y="520319"/>
                  </a:lnTo>
                  <a:lnTo>
                    <a:pt x="4090416" y="511429"/>
                  </a:lnTo>
                  <a:lnTo>
                    <a:pt x="4061206" y="504825"/>
                  </a:lnTo>
                  <a:lnTo>
                    <a:pt x="4031996" y="500380"/>
                  </a:lnTo>
                  <a:lnTo>
                    <a:pt x="4002913" y="504825"/>
                  </a:lnTo>
                  <a:lnTo>
                    <a:pt x="3949446" y="524764"/>
                  </a:lnTo>
                  <a:lnTo>
                    <a:pt x="3910457" y="560197"/>
                  </a:lnTo>
                  <a:lnTo>
                    <a:pt x="3888613" y="608965"/>
                  </a:lnTo>
                  <a:lnTo>
                    <a:pt x="3886200" y="622300"/>
                  </a:lnTo>
                  <a:lnTo>
                    <a:pt x="3886200" y="648843"/>
                  </a:lnTo>
                  <a:lnTo>
                    <a:pt x="3898392" y="686562"/>
                  </a:lnTo>
                  <a:lnTo>
                    <a:pt x="3930015" y="730885"/>
                  </a:lnTo>
                  <a:lnTo>
                    <a:pt x="3976116" y="759714"/>
                  </a:lnTo>
                  <a:lnTo>
                    <a:pt x="4017518" y="768604"/>
                  </a:lnTo>
                  <a:lnTo>
                    <a:pt x="4046601" y="768604"/>
                  </a:lnTo>
                  <a:lnTo>
                    <a:pt x="4061206" y="766445"/>
                  </a:lnTo>
                  <a:lnTo>
                    <a:pt x="4090416" y="759714"/>
                  </a:lnTo>
                  <a:lnTo>
                    <a:pt x="4110507" y="748665"/>
                  </a:lnTo>
                  <a:lnTo>
                    <a:pt x="4114673" y="746379"/>
                  </a:lnTo>
                  <a:lnTo>
                    <a:pt x="4136517" y="730885"/>
                  </a:lnTo>
                  <a:lnTo>
                    <a:pt x="4153535" y="710946"/>
                  </a:lnTo>
                  <a:lnTo>
                    <a:pt x="4168140" y="686562"/>
                  </a:lnTo>
                  <a:lnTo>
                    <a:pt x="4175506" y="662178"/>
                  </a:lnTo>
                  <a:lnTo>
                    <a:pt x="4180332" y="635635"/>
                  </a:lnTo>
                  <a:close/>
                </a:path>
                <a:path w="4503420" h="2192020">
                  <a:moveTo>
                    <a:pt x="4209288" y="207772"/>
                  </a:moveTo>
                  <a:lnTo>
                    <a:pt x="4180332" y="207772"/>
                  </a:lnTo>
                  <a:lnTo>
                    <a:pt x="4180332" y="227584"/>
                  </a:lnTo>
                  <a:lnTo>
                    <a:pt x="4209288" y="227584"/>
                  </a:lnTo>
                  <a:lnTo>
                    <a:pt x="4209288" y="207772"/>
                  </a:lnTo>
                  <a:close/>
                </a:path>
                <a:path w="4503420" h="2192020">
                  <a:moveTo>
                    <a:pt x="4262628" y="288544"/>
                  </a:moveTo>
                  <a:lnTo>
                    <a:pt x="4233672" y="288544"/>
                  </a:lnTo>
                  <a:lnTo>
                    <a:pt x="4233672" y="308356"/>
                  </a:lnTo>
                  <a:lnTo>
                    <a:pt x="4262628" y="308356"/>
                  </a:lnTo>
                  <a:lnTo>
                    <a:pt x="4262628" y="288544"/>
                  </a:lnTo>
                  <a:close/>
                </a:path>
                <a:path w="4503420" h="2192020">
                  <a:moveTo>
                    <a:pt x="4262628" y="207772"/>
                  </a:moveTo>
                  <a:lnTo>
                    <a:pt x="4233672" y="207772"/>
                  </a:lnTo>
                  <a:lnTo>
                    <a:pt x="4233672" y="227584"/>
                  </a:lnTo>
                  <a:lnTo>
                    <a:pt x="4262628" y="227584"/>
                  </a:lnTo>
                  <a:lnTo>
                    <a:pt x="4262628" y="207772"/>
                  </a:lnTo>
                  <a:close/>
                </a:path>
                <a:path w="4503420" h="2192020">
                  <a:moveTo>
                    <a:pt x="4311396" y="589153"/>
                  </a:moveTo>
                  <a:lnTo>
                    <a:pt x="4289552" y="589153"/>
                  </a:lnTo>
                  <a:lnTo>
                    <a:pt x="4289552" y="609092"/>
                  </a:lnTo>
                  <a:lnTo>
                    <a:pt x="4289552" y="662051"/>
                  </a:lnTo>
                  <a:lnTo>
                    <a:pt x="4228846" y="662051"/>
                  </a:lnTo>
                  <a:lnTo>
                    <a:pt x="4226433" y="668782"/>
                  </a:lnTo>
                  <a:lnTo>
                    <a:pt x="4221480" y="686435"/>
                  </a:lnTo>
                  <a:lnTo>
                    <a:pt x="4216654" y="704088"/>
                  </a:lnTo>
                  <a:lnTo>
                    <a:pt x="4207002" y="721741"/>
                  </a:lnTo>
                  <a:lnTo>
                    <a:pt x="4197223" y="737235"/>
                  </a:lnTo>
                  <a:lnTo>
                    <a:pt x="4192397" y="743839"/>
                  </a:lnTo>
                  <a:lnTo>
                    <a:pt x="4233672" y="781431"/>
                  </a:lnTo>
                  <a:lnTo>
                    <a:pt x="4192397" y="819023"/>
                  </a:lnTo>
                  <a:lnTo>
                    <a:pt x="4178541" y="805688"/>
                  </a:lnTo>
                  <a:lnTo>
                    <a:pt x="4151122" y="779272"/>
                  </a:lnTo>
                  <a:lnTo>
                    <a:pt x="4143756" y="785876"/>
                  </a:lnTo>
                  <a:lnTo>
                    <a:pt x="4126738" y="794639"/>
                  </a:lnTo>
                  <a:lnTo>
                    <a:pt x="4109720" y="801370"/>
                  </a:lnTo>
                  <a:lnTo>
                    <a:pt x="4090289" y="807974"/>
                  </a:lnTo>
                  <a:lnTo>
                    <a:pt x="4070858" y="812292"/>
                  </a:lnTo>
                  <a:lnTo>
                    <a:pt x="4061206" y="814578"/>
                  </a:lnTo>
                  <a:lnTo>
                    <a:pt x="4061206" y="867537"/>
                  </a:lnTo>
                  <a:lnTo>
                    <a:pt x="4002913" y="867537"/>
                  </a:lnTo>
                  <a:lnTo>
                    <a:pt x="4002913" y="814578"/>
                  </a:lnTo>
                  <a:lnTo>
                    <a:pt x="3995674" y="812292"/>
                  </a:lnTo>
                  <a:lnTo>
                    <a:pt x="3937254" y="794639"/>
                  </a:lnTo>
                  <a:lnTo>
                    <a:pt x="3912997" y="779272"/>
                  </a:lnTo>
                  <a:lnTo>
                    <a:pt x="3871722" y="819023"/>
                  </a:lnTo>
                  <a:lnTo>
                    <a:pt x="3830447" y="781431"/>
                  </a:lnTo>
                  <a:lnTo>
                    <a:pt x="3874135" y="743839"/>
                  </a:lnTo>
                  <a:lnTo>
                    <a:pt x="3869309" y="737235"/>
                  </a:lnTo>
                  <a:lnTo>
                    <a:pt x="3857117" y="721741"/>
                  </a:lnTo>
                  <a:lnTo>
                    <a:pt x="3842639" y="686435"/>
                  </a:lnTo>
                  <a:lnTo>
                    <a:pt x="3837686" y="668782"/>
                  </a:lnTo>
                  <a:lnTo>
                    <a:pt x="3835273" y="662051"/>
                  </a:lnTo>
                  <a:lnTo>
                    <a:pt x="3776980" y="662051"/>
                  </a:lnTo>
                  <a:lnTo>
                    <a:pt x="3776980" y="609092"/>
                  </a:lnTo>
                  <a:lnTo>
                    <a:pt x="3835273" y="609092"/>
                  </a:lnTo>
                  <a:lnTo>
                    <a:pt x="3837686" y="600202"/>
                  </a:lnTo>
                  <a:lnTo>
                    <a:pt x="3842639" y="582549"/>
                  </a:lnTo>
                  <a:lnTo>
                    <a:pt x="3849878" y="567055"/>
                  </a:lnTo>
                  <a:lnTo>
                    <a:pt x="3857117" y="549402"/>
                  </a:lnTo>
                  <a:lnTo>
                    <a:pt x="3869309" y="533908"/>
                  </a:lnTo>
                  <a:lnTo>
                    <a:pt x="3874135" y="527304"/>
                  </a:lnTo>
                  <a:lnTo>
                    <a:pt x="3830447" y="489712"/>
                  </a:lnTo>
                  <a:lnTo>
                    <a:pt x="3871722" y="452247"/>
                  </a:lnTo>
                  <a:lnTo>
                    <a:pt x="3912997" y="489712"/>
                  </a:lnTo>
                  <a:lnTo>
                    <a:pt x="3920363" y="485394"/>
                  </a:lnTo>
                  <a:lnTo>
                    <a:pt x="3937254" y="476504"/>
                  </a:lnTo>
                  <a:lnTo>
                    <a:pt x="3956812" y="467614"/>
                  </a:lnTo>
                  <a:lnTo>
                    <a:pt x="3966527" y="465455"/>
                  </a:lnTo>
                  <a:lnTo>
                    <a:pt x="3995674" y="458851"/>
                  </a:lnTo>
                  <a:lnTo>
                    <a:pt x="4002913" y="456692"/>
                  </a:lnTo>
                  <a:lnTo>
                    <a:pt x="4002913" y="401447"/>
                  </a:lnTo>
                  <a:lnTo>
                    <a:pt x="4061206" y="401447"/>
                  </a:lnTo>
                  <a:lnTo>
                    <a:pt x="4061206" y="456692"/>
                  </a:lnTo>
                  <a:lnTo>
                    <a:pt x="4109720" y="467614"/>
                  </a:lnTo>
                  <a:lnTo>
                    <a:pt x="4143756" y="485394"/>
                  </a:lnTo>
                  <a:lnTo>
                    <a:pt x="4151122" y="489712"/>
                  </a:lnTo>
                  <a:lnTo>
                    <a:pt x="4177842" y="465455"/>
                  </a:lnTo>
                  <a:lnTo>
                    <a:pt x="4192397" y="452247"/>
                  </a:lnTo>
                  <a:lnTo>
                    <a:pt x="4233672" y="489712"/>
                  </a:lnTo>
                  <a:lnTo>
                    <a:pt x="4192397" y="527304"/>
                  </a:lnTo>
                  <a:lnTo>
                    <a:pt x="4197223" y="533908"/>
                  </a:lnTo>
                  <a:lnTo>
                    <a:pt x="4216654" y="567055"/>
                  </a:lnTo>
                  <a:lnTo>
                    <a:pt x="4228846" y="609092"/>
                  </a:lnTo>
                  <a:lnTo>
                    <a:pt x="4289552" y="609092"/>
                  </a:lnTo>
                  <a:lnTo>
                    <a:pt x="4289552" y="589153"/>
                  </a:lnTo>
                  <a:lnTo>
                    <a:pt x="4245864" y="589153"/>
                  </a:lnTo>
                  <a:lnTo>
                    <a:pt x="4236085" y="558292"/>
                  </a:lnTo>
                  <a:lnTo>
                    <a:pt x="4219067" y="529590"/>
                  </a:lnTo>
                  <a:lnTo>
                    <a:pt x="4265295" y="489712"/>
                  </a:lnTo>
                  <a:lnTo>
                    <a:pt x="4224007" y="452247"/>
                  </a:lnTo>
                  <a:lnTo>
                    <a:pt x="4192397" y="423545"/>
                  </a:lnTo>
                  <a:lnTo>
                    <a:pt x="4148709" y="465455"/>
                  </a:lnTo>
                  <a:lnTo>
                    <a:pt x="4134104" y="456692"/>
                  </a:lnTo>
                  <a:lnTo>
                    <a:pt x="4117086" y="449961"/>
                  </a:lnTo>
                  <a:lnTo>
                    <a:pt x="4083050" y="441198"/>
                  </a:lnTo>
                  <a:lnTo>
                    <a:pt x="4083050" y="401447"/>
                  </a:lnTo>
                  <a:lnTo>
                    <a:pt x="4083050" y="381508"/>
                  </a:lnTo>
                  <a:lnTo>
                    <a:pt x="3981069" y="381508"/>
                  </a:lnTo>
                  <a:lnTo>
                    <a:pt x="3981069" y="441198"/>
                  </a:lnTo>
                  <a:lnTo>
                    <a:pt x="3947033" y="449961"/>
                  </a:lnTo>
                  <a:lnTo>
                    <a:pt x="3932428" y="456692"/>
                  </a:lnTo>
                  <a:lnTo>
                    <a:pt x="3915410" y="465455"/>
                  </a:lnTo>
                  <a:lnTo>
                    <a:pt x="3901630" y="452247"/>
                  </a:lnTo>
                  <a:lnTo>
                    <a:pt x="3871722" y="423545"/>
                  </a:lnTo>
                  <a:lnTo>
                    <a:pt x="3801237" y="489712"/>
                  </a:lnTo>
                  <a:lnTo>
                    <a:pt x="3845052" y="529590"/>
                  </a:lnTo>
                  <a:lnTo>
                    <a:pt x="3835273" y="544957"/>
                  </a:lnTo>
                  <a:lnTo>
                    <a:pt x="3828034" y="558292"/>
                  </a:lnTo>
                  <a:lnTo>
                    <a:pt x="3818255" y="589153"/>
                  </a:lnTo>
                  <a:lnTo>
                    <a:pt x="3755136" y="589153"/>
                  </a:lnTo>
                  <a:lnTo>
                    <a:pt x="3755136" y="681990"/>
                  </a:lnTo>
                  <a:lnTo>
                    <a:pt x="3818255" y="681990"/>
                  </a:lnTo>
                  <a:lnTo>
                    <a:pt x="3823208" y="697484"/>
                  </a:lnTo>
                  <a:lnTo>
                    <a:pt x="3828034" y="712978"/>
                  </a:lnTo>
                  <a:lnTo>
                    <a:pt x="3835273" y="726186"/>
                  </a:lnTo>
                  <a:lnTo>
                    <a:pt x="3845052" y="741680"/>
                  </a:lnTo>
                  <a:lnTo>
                    <a:pt x="3801237" y="781431"/>
                  </a:lnTo>
                  <a:lnTo>
                    <a:pt x="3871722" y="845439"/>
                  </a:lnTo>
                  <a:lnTo>
                    <a:pt x="3900754" y="819023"/>
                  </a:lnTo>
                  <a:lnTo>
                    <a:pt x="3915410" y="805688"/>
                  </a:lnTo>
                  <a:lnTo>
                    <a:pt x="3932428" y="814578"/>
                  </a:lnTo>
                  <a:lnTo>
                    <a:pt x="3947033" y="821182"/>
                  </a:lnTo>
                  <a:lnTo>
                    <a:pt x="3981069" y="830072"/>
                  </a:lnTo>
                  <a:lnTo>
                    <a:pt x="3981069" y="887476"/>
                  </a:lnTo>
                  <a:lnTo>
                    <a:pt x="4083050" y="887476"/>
                  </a:lnTo>
                  <a:lnTo>
                    <a:pt x="4083050" y="867537"/>
                  </a:lnTo>
                  <a:lnTo>
                    <a:pt x="4083050" y="830072"/>
                  </a:lnTo>
                  <a:lnTo>
                    <a:pt x="4117086" y="821182"/>
                  </a:lnTo>
                  <a:lnTo>
                    <a:pt x="4134104" y="814578"/>
                  </a:lnTo>
                  <a:lnTo>
                    <a:pt x="4148709" y="805688"/>
                  </a:lnTo>
                  <a:lnTo>
                    <a:pt x="4192397" y="845439"/>
                  </a:lnTo>
                  <a:lnTo>
                    <a:pt x="4222470" y="819023"/>
                  </a:lnTo>
                  <a:lnTo>
                    <a:pt x="4265295" y="781431"/>
                  </a:lnTo>
                  <a:lnTo>
                    <a:pt x="4219067" y="741680"/>
                  </a:lnTo>
                  <a:lnTo>
                    <a:pt x="4236085" y="712978"/>
                  </a:lnTo>
                  <a:lnTo>
                    <a:pt x="4243324" y="697484"/>
                  </a:lnTo>
                  <a:lnTo>
                    <a:pt x="4245864" y="681990"/>
                  </a:lnTo>
                  <a:lnTo>
                    <a:pt x="4311396" y="681990"/>
                  </a:lnTo>
                  <a:lnTo>
                    <a:pt x="4311396" y="589153"/>
                  </a:lnTo>
                  <a:close/>
                </a:path>
                <a:path w="4503420" h="2192020">
                  <a:moveTo>
                    <a:pt x="4317492" y="288544"/>
                  </a:moveTo>
                  <a:lnTo>
                    <a:pt x="4287012" y="288544"/>
                  </a:lnTo>
                  <a:lnTo>
                    <a:pt x="4287012" y="308356"/>
                  </a:lnTo>
                  <a:lnTo>
                    <a:pt x="4317492" y="308356"/>
                  </a:lnTo>
                  <a:lnTo>
                    <a:pt x="4317492" y="288544"/>
                  </a:lnTo>
                  <a:close/>
                </a:path>
                <a:path w="4503420" h="2192020">
                  <a:moveTo>
                    <a:pt x="4317492" y="207772"/>
                  </a:moveTo>
                  <a:lnTo>
                    <a:pt x="4287012" y="207772"/>
                  </a:lnTo>
                  <a:lnTo>
                    <a:pt x="4287012" y="227584"/>
                  </a:lnTo>
                  <a:lnTo>
                    <a:pt x="4317492" y="227584"/>
                  </a:lnTo>
                  <a:lnTo>
                    <a:pt x="4317492" y="207772"/>
                  </a:lnTo>
                  <a:close/>
                </a:path>
                <a:path w="4503420" h="2192020">
                  <a:moveTo>
                    <a:pt x="4367771" y="367792"/>
                  </a:moveTo>
                  <a:lnTo>
                    <a:pt x="4340352" y="367792"/>
                  </a:lnTo>
                  <a:lnTo>
                    <a:pt x="4340352" y="387604"/>
                  </a:lnTo>
                  <a:lnTo>
                    <a:pt x="4367771" y="387604"/>
                  </a:lnTo>
                  <a:lnTo>
                    <a:pt x="4367771" y="367792"/>
                  </a:lnTo>
                  <a:close/>
                </a:path>
                <a:path w="4503420" h="2192020">
                  <a:moveTo>
                    <a:pt x="4367771" y="288544"/>
                  </a:moveTo>
                  <a:lnTo>
                    <a:pt x="4340352" y="288544"/>
                  </a:lnTo>
                  <a:lnTo>
                    <a:pt x="4340352" y="308356"/>
                  </a:lnTo>
                  <a:lnTo>
                    <a:pt x="4367771" y="308356"/>
                  </a:lnTo>
                  <a:lnTo>
                    <a:pt x="4367771" y="288544"/>
                  </a:lnTo>
                  <a:close/>
                </a:path>
                <a:path w="4503420" h="2192020">
                  <a:moveTo>
                    <a:pt x="4367771" y="207772"/>
                  </a:moveTo>
                  <a:lnTo>
                    <a:pt x="4340352" y="207772"/>
                  </a:lnTo>
                  <a:lnTo>
                    <a:pt x="4340352" y="227584"/>
                  </a:lnTo>
                  <a:lnTo>
                    <a:pt x="4367771" y="227584"/>
                  </a:lnTo>
                  <a:lnTo>
                    <a:pt x="4367771" y="207772"/>
                  </a:lnTo>
                  <a:close/>
                </a:path>
                <a:path w="4503420" h="2192020">
                  <a:moveTo>
                    <a:pt x="4421124" y="367792"/>
                  </a:moveTo>
                  <a:lnTo>
                    <a:pt x="4392168" y="367792"/>
                  </a:lnTo>
                  <a:lnTo>
                    <a:pt x="4392168" y="387604"/>
                  </a:lnTo>
                  <a:lnTo>
                    <a:pt x="4421124" y="387604"/>
                  </a:lnTo>
                  <a:lnTo>
                    <a:pt x="4421124" y="367792"/>
                  </a:lnTo>
                  <a:close/>
                </a:path>
                <a:path w="4503420" h="2192020">
                  <a:moveTo>
                    <a:pt x="4421124" y="288544"/>
                  </a:moveTo>
                  <a:lnTo>
                    <a:pt x="4392168" y="288544"/>
                  </a:lnTo>
                  <a:lnTo>
                    <a:pt x="4392168" y="308356"/>
                  </a:lnTo>
                  <a:lnTo>
                    <a:pt x="4421124" y="308356"/>
                  </a:lnTo>
                  <a:lnTo>
                    <a:pt x="4421124" y="288544"/>
                  </a:lnTo>
                  <a:close/>
                </a:path>
                <a:path w="4503420" h="2192020">
                  <a:moveTo>
                    <a:pt x="4421124" y="207772"/>
                  </a:moveTo>
                  <a:lnTo>
                    <a:pt x="4392168" y="207772"/>
                  </a:lnTo>
                  <a:lnTo>
                    <a:pt x="4392168" y="227584"/>
                  </a:lnTo>
                  <a:lnTo>
                    <a:pt x="4421124" y="227584"/>
                  </a:lnTo>
                  <a:lnTo>
                    <a:pt x="4421124" y="207772"/>
                  </a:lnTo>
                  <a:close/>
                </a:path>
                <a:path w="4503420" h="2192020">
                  <a:moveTo>
                    <a:pt x="4503420" y="0"/>
                  </a:moveTo>
                  <a:lnTo>
                    <a:pt x="4481576" y="0"/>
                  </a:lnTo>
                  <a:lnTo>
                    <a:pt x="4481576" y="20320"/>
                  </a:lnTo>
                  <a:lnTo>
                    <a:pt x="4481576" y="79756"/>
                  </a:lnTo>
                  <a:lnTo>
                    <a:pt x="4481576" y="80010"/>
                  </a:lnTo>
                  <a:lnTo>
                    <a:pt x="3834371" y="80010"/>
                  </a:lnTo>
                  <a:lnTo>
                    <a:pt x="3834371" y="20320"/>
                  </a:lnTo>
                  <a:lnTo>
                    <a:pt x="4481576" y="20320"/>
                  </a:lnTo>
                  <a:lnTo>
                    <a:pt x="4481576" y="0"/>
                  </a:lnTo>
                  <a:lnTo>
                    <a:pt x="3813048" y="0"/>
                  </a:lnTo>
                  <a:lnTo>
                    <a:pt x="3813048" y="20320"/>
                  </a:lnTo>
                  <a:lnTo>
                    <a:pt x="3813048" y="80010"/>
                  </a:lnTo>
                  <a:lnTo>
                    <a:pt x="3584956" y="80010"/>
                  </a:lnTo>
                  <a:lnTo>
                    <a:pt x="3584956" y="20320"/>
                  </a:lnTo>
                  <a:lnTo>
                    <a:pt x="3813048" y="20320"/>
                  </a:lnTo>
                  <a:lnTo>
                    <a:pt x="3813048" y="0"/>
                  </a:lnTo>
                  <a:lnTo>
                    <a:pt x="3563112" y="0"/>
                  </a:lnTo>
                  <a:lnTo>
                    <a:pt x="3563112" y="20320"/>
                  </a:lnTo>
                  <a:lnTo>
                    <a:pt x="3563112" y="80010"/>
                  </a:lnTo>
                  <a:lnTo>
                    <a:pt x="3563112" y="99060"/>
                  </a:lnTo>
                  <a:lnTo>
                    <a:pt x="3563112" y="623570"/>
                  </a:lnTo>
                  <a:lnTo>
                    <a:pt x="3563112" y="643890"/>
                  </a:lnTo>
                  <a:lnTo>
                    <a:pt x="3706495" y="643890"/>
                  </a:lnTo>
                  <a:lnTo>
                    <a:pt x="3706495" y="623570"/>
                  </a:lnTo>
                  <a:lnTo>
                    <a:pt x="3584956" y="623570"/>
                  </a:lnTo>
                  <a:lnTo>
                    <a:pt x="3584956" y="99060"/>
                  </a:lnTo>
                  <a:lnTo>
                    <a:pt x="3813048" y="99060"/>
                  </a:lnTo>
                  <a:lnTo>
                    <a:pt x="3813048" y="99568"/>
                  </a:lnTo>
                  <a:lnTo>
                    <a:pt x="3834371" y="99568"/>
                  </a:lnTo>
                  <a:lnTo>
                    <a:pt x="3834371" y="99060"/>
                  </a:lnTo>
                  <a:lnTo>
                    <a:pt x="4481576" y="99060"/>
                  </a:lnTo>
                  <a:lnTo>
                    <a:pt x="4481576" y="623570"/>
                  </a:lnTo>
                  <a:lnTo>
                    <a:pt x="4357624" y="623570"/>
                  </a:lnTo>
                  <a:lnTo>
                    <a:pt x="4357624" y="643890"/>
                  </a:lnTo>
                  <a:lnTo>
                    <a:pt x="4503420" y="643890"/>
                  </a:lnTo>
                  <a:lnTo>
                    <a:pt x="4503420" y="623570"/>
                  </a:lnTo>
                  <a:lnTo>
                    <a:pt x="4503420" y="99060"/>
                  </a:lnTo>
                  <a:lnTo>
                    <a:pt x="4503420" y="80010"/>
                  </a:lnTo>
                  <a:lnTo>
                    <a:pt x="4503420" y="79756"/>
                  </a:lnTo>
                  <a:lnTo>
                    <a:pt x="4503420" y="20320"/>
                  </a:lnTo>
                  <a:lnTo>
                    <a:pt x="4503420" y="0"/>
                  </a:lnTo>
                  <a:close/>
                </a:path>
              </a:pathLst>
            </a:custGeom>
            <a:solidFill>
              <a:srgbClr val="2D2D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309360" y="4094988"/>
              <a:ext cx="126491" cy="89916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309360" y="4241291"/>
              <a:ext cx="126491" cy="91439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309360" y="4389120"/>
              <a:ext cx="126491" cy="89916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309360" y="4535423"/>
              <a:ext cx="126491" cy="91439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6489192" y="4130039"/>
              <a:ext cx="254635" cy="460375"/>
            </a:xfrm>
            <a:custGeom>
              <a:avLst/>
              <a:gdLst/>
              <a:ahLst/>
              <a:cxnLst/>
              <a:rect l="l" t="t" r="r" b="b"/>
              <a:pathLst>
                <a:path w="254634" h="460375">
                  <a:moveTo>
                    <a:pt x="137160" y="441960"/>
                  </a:moveTo>
                  <a:lnTo>
                    <a:pt x="0" y="441960"/>
                  </a:lnTo>
                  <a:lnTo>
                    <a:pt x="0" y="460248"/>
                  </a:lnTo>
                  <a:lnTo>
                    <a:pt x="137160" y="460248"/>
                  </a:lnTo>
                  <a:lnTo>
                    <a:pt x="137160" y="441960"/>
                  </a:lnTo>
                  <a:close/>
                </a:path>
                <a:path w="254634" h="460375">
                  <a:moveTo>
                    <a:pt x="137160" y="294132"/>
                  </a:moveTo>
                  <a:lnTo>
                    <a:pt x="0" y="294132"/>
                  </a:lnTo>
                  <a:lnTo>
                    <a:pt x="0" y="313944"/>
                  </a:lnTo>
                  <a:lnTo>
                    <a:pt x="137160" y="313944"/>
                  </a:lnTo>
                  <a:lnTo>
                    <a:pt x="137160" y="294132"/>
                  </a:lnTo>
                  <a:close/>
                </a:path>
                <a:path w="254634" h="460375">
                  <a:moveTo>
                    <a:pt x="254508" y="147828"/>
                  </a:moveTo>
                  <a:lnTo>
                    <a:pt x="0" y="147828"/>
                  </a:lnTo>
                  <a:lnTo>
                    <a:pt x="0" y="166116"/>
                  </a:lnTo>
                  <a:lnTo>
                    <a:pt x="254508" y="166116"/>
                  </a:lnTo>
                  <a:lnTo>
                    <a:pt x="254508" y="147828"/>
                  </a:lnTo>
                  <a:close/>
                </a:path>
                <a:path w="254634" h="460375">
                  <a:moveTo>
                    <a:pt x="254508" y="0"/>
                  </a:moveTo>
                  <a:lnTo>
                    <a:pt x="0" y="0"/>
                  </a:lnTo>
                  <a:lnTo>
                    <a:pt x="0" y="19812"/>
                  </a:lnTo>
                  <a:lnTo>
                    <a:pt x="254508" y="19812"/>
                  </a:lnTo>
                  <a:lnTo>
                    <a:pt x="254508" y="0"/>
                  </a:lnTo>
                  <a:close/>
                </a:path>
              </a:pathLst>
            </a:custGeom>
            <a:solidFill>
              <a:srgbClr val="2D2D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729984" y="4405883"/>
              <a:ext cx="190500" cy="190500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8029956" y="3920947"/>
              <a:ext cx="2755900" cy="824865"/>
            </a:xfrm>
            <a:custGeom>
              <a:avLst/>
              <a:gdLst/>
              <a:ahLst/>
              <a:cxnLst/>
              <a:rect l="l" t="t" r="r" b="b"/>
              <a:pathLst>
                <a:path w="2755900" h="824864">
                  <a:moveTo>
                    <a:pt x="286499" y="739444"/>
                  </a:moveTo>
                  <a:lnTo>
                    <a:pt x="190500" y="739444"/>
                  </a:lnTo>
                  <a:lnTo>
                    <a:pt x="190500" y="760780"/>
                  </a:lnTo>
                  <a:lnTo>
                    <a:pt x="286499" y="760780"/>
                  </a:lnTo>
                  <a:lnTo>
                    <a:pt x="286499" y="739444"/>
                  </a:lnTo>
                  <a:close/>
                </a:path>
                <a:path w="2755900" h="824864">
                  <a:moveTo>
                    <a:pt x="303276" y="99364"/>
                  </a:moveTo>
                  <a:lnTo>
                    <a:pt x="245364" y="99364"/>
                  </a:lnTo>
                  <a:lnTo>
                    <a:pt x="245364" y="120700"/>
                  </a:lnTo>
                  <a:lnTo>
                    <a:pt x="303276" y="120700"/>
                  </a:lnTo>
                  <a:lnTo>
                    <a:pt x="303276" y="99364"/>
                  </a:lnTo>
                  <a:close/>
                </a:path>
                <a:path w="2755900" h="824864">
                  <a:moveTo>
                    <a:pt x="437388" y="536498"/>
                  </a:moveTo>
                  <a:lnTo>
                    <a:pt x="434975" y="534085"/>
                  </a:lnTo>
                  <a:lnTo>
                    <a:pt x="425323" y="529259"/>
                  </a:lnTo>
                  <a:lnTo>
                    <a:pt x="273939" y="529259"/>
                  </a:lnTo>
                  <a:lnTo>
                    <a:pt x="271526" y="531672"/>
                  </a:lnTo>
                  <a:lnTo>
                    <a:pt x="266700" y="534085"/>
                  </a:lnTo>
                  <a:lnTo>
                    <a:pt x="264287" y="536498"/>
                  </a:lnTo>
                  <a:lnTo>
                    <a:pt x="264287" y="586917"/>
                  </a:lnTo>
                  <a:lnTo>
                    <a:pt x="168148" y="500557"/>
                  </a:lnTo>
                  <a:lnTo>
                    <a:pt x="264287" y="416483"/>
                  </a:lnTo>
                  <a:lnTo>
                    <a:pt x="264287" y="466902"/>
                  </a:lnTo>
                  <a:lnTo>
                    <a:pt x="266700" y="469315"/>
                  </a:lnTo>
                  <a:lnTo>
                    <a:pt x="271526" y="471728"/>
                  </a:lnTo>
                  <a:lnTo>
                    <a:pt x="273939" y="474141"/>
                  </a:lnTo>
                  <a:lnTo>
                    <a:pt x="377317" y="474141"/>
                  </a:lnTo>
                  <a:lnTo>
                    <a:pt x="382143" y="471728"/>
                  </a:lnTo>
                  <a:lnTo>
                    <a:pt x="386969" y="466902"/>
                  </a:lnTo>
                  <a:lnTo>
                    <a:pt x="389255" y="462076"/>
                  </a:lnTo>
                  <a:lnTo>
                    <a:pt x="386969" y="457250"/>
                  </a:lnTo>
                  <a:lnTo>
                    <a:pt x="382143" y="452424"/>
                  </a:lnTo>
                  <a:lnTo>
                    <a:pt x="286004" y="452424"/>
                  </a:lnTo>
                  <a:lnTo>
                    <a:pt x="286004" y="416483"/>
                  </a:lnTo>
                  <a:lnTo>
                    <a:pt x="286004" y="392480"/>
                  </a:lnTo>
                  <a:lnTo>
                    <a:pt x="283591" y="387654"/>
                  </a:lnTo>
                  <a:lnTo>
                    <a:pt x="278765" y="382828"/>
                  </a:lnTo>
                  <a:lnTo>
                    <a:pt x="273939" y="382828"/>
                  </a:lnTo>
                  <a:lnTo>
                    <a:pt x="266700" y="385241"/>
                  </a:lnTo>
                  <a:lnTo>
                    <a:pt x="146558" y="493318"/>
                  </a:lnTo>
                  <a:lnTo>
                    <a:pt x="144145" y="498144"/>
                  </a:lnTo>
                  <a:lnTo>
                    <a:pt x="141732" y="500557"/>
                  </a:lnTo>
                  <a:lnTo>
                    <a:pt x="144145" y="505256"/>
                  </a:lnTo>
                  <a:lnTo>
                    <a:pt x="146558" y="510082"/>
                  </a:lnTo>
                  <a:lnTo>
                    <a:pt x="266700" y="618159"/>
                  </a:lnTo>
                  <a:lnTo>
                    <a:pt x="273939" y="620572"/>
                  </a:lnTo>
                  <a:lnTo>
                    <a:pt x="278765" y="620572"/>
                  </a:lnTo>
                  <a:lnTo>
                    <a:pt x="283591" y="615746"/>
                  </a:lnTo>
                  <a:lnTo>
                    <a:pt x="286004" y="610920"/>
                  </a:lnTo>
                  <a:lnTo>
                    <a:pt x="286004" y="586917"/>
                  </a:lnTo>
                  <a:lnTo>
                    <a:pt x="286004" y="550976"/>
                  </a:lnTo>
                  <a:lnTo>
                    <a:pt x="430149" y="550976"/>
                  </a:lnTo>
                  <a:lnTo>
                    <a:pt x="434975" y="548563"/>
                  </a:lnTo>
                  <a:lnTo>
                    <a:pt x="437388" y="543737"/>
                  </a:lnTo>
                  <a:lnTo>
                    <a:pt x="437388" y="536498"/>
                  </a:lnTo>
                  <a:close/>
                </a:path>
                <a:path w="2755900" h="824864">
                  <a:moveTo>
                    <a:pt x="548640" y="70281"/>
                  </a:moveTo>
                  <a:lnTo>
                    <a:pt x="546227" y="65455"/>
                  </a:lnTo>
                  <a:lnTo>
                    <a:pt x="544753" y="63042"/>
                  </a:lnTo>
                  <a:lnTo>
                    <a:pt x="538988" y="53517"/>
                  </a:lnTo>
                  <a:lnTo>
                    <a:pt x="526923" y="46278"/>
                  </a:lnTo>
                  <a:lnTo>
                    <a:pt x="512572" y="41452"/>
                  </a:lnTo>
                  <a:lnTo>
                    <a:pt x="36068" y="41452"/>
                  </a:lnTo>
                  <a:lnTo>
                    <a:pt x="21717" y="46278"/>
                  </a:lnTo>
                  <a:lnTo>
                    <a:pt x="9652" y="53517"/>
                  </a:lnTo>
                  <a:lnTo>
                    <a:pt x="2413" y="65455"/>
                  </a:lnTo>
                  <a:lnTo>
                    <a:pt x="0" y="70281"/>
                  </a:lnTo>
                  <a:lnTo>
                    <a:pt x="0" y="157276"/>
                  </a:lnTo>
                  <a:lnTo>
                    <a:pt x="0" y="178612"/>
                  </a:lnTo>
                  <a:lnTo>
                    <a:pt x="0" y="795959"/>
                  </a:lnTo>
                  <a:lnTo>
                    <a:pt x="2413" y="803198"/>
                  </a:lnTo>
                  <a:lnTo>
                    <a:pt x="9652" y="815136"/>
                  </a:lnTo>
                  <a:lnTo>
                    <a:pt x="21717" y="822375"/>
                  </a:lnTo>
                  <a:lnTo>
                    <a:pt x="28829" y="824788"/>
                  </a:lnTo>
                  <a:lnTo>
                    <a:pt x="336931" y="824788"/>
                  </a:lnTo>
                  <a:lnTo>
                    <a:pt x="336931" y="803198"/>
                  </a:lnTo>
                  <a:lnTo>
                    <a:pt x="28829" y="803198"/>
                  </a:lnTo>
                  <a:lnTo>
                    <a:pt x="26416" y="798372"/>
                  </a:lnTo>
                  <a:lnTo>
                    <a:pt x="21717" y="793546"/>
                  </a:lnTo>
                  <a:lnTo>
                    <a:pt x="21717" y="178612"/>
                  </a:lnTo>
                  <a:lnTo>
                    <a:pt x="303276" y="178612"/>
                  </a:lnTo>
                  <a:lnTo>
                    <a:pt x="303276" y="157276"/>
                  </a:lnTo>
                  <a:lnTo>
                    <a:pt x="21717" y="157276"/>
                  </a:lnTo>
                  <a:lnTo>
                    <a:pt x="21717" y="72694"/>
                  </a:lnTo>
                  <a:lnTo>
                    <a:pt x="26416" y="67868"/>
                  </a:lnTo>
                  <a:lnTo>
                    <a:pt x="28829" y="65455"/>
                  </a:lnTo>
                  <a:lnTo>
                    <a:pt x="36068" y="63042"/>
                  </a:lnTo>
                  <a:lnTo>
                    <a:pt x="512572" y="63042"/>
                  </a:lnTo>
                  <a:lnTo>
                    <a:pt x="519811" y="65455"/>
                  </a:lnTo>
                  <a:lnTo>
                    <a:pt x="524637" y="67868"/>
                  </a:lnTo>
                  <a:lnTo>
                    <a:pt x="526923" y="72694"/>
                  </a:lnTo>
                  <a:lnTo>
                    <a:pt x="526923" y="135178"/>
                  </a:lnTo>
                  <a:lnTo>
                    <a:pt x="548640" y="135178"/>
                  </a:lnTo>
                  <a:lnTo>
                    <a:pt x="548640" y="70281"/>
                  </a:lnTo>
                  <a:close/>
                </a:path>
                <a:path w="2755900" h="824864">
                  <a:moveTo>
                    <a:pt x="585203" y="753160"/>
                  </a:moveTo>
                  <a:lnTo>
                    <a:pt x="527304" y="753160"/>
                  </a:lnTo>
                  <a:lnTo>
                    <a:pt x="527304" y="774496"/>
                  </a:lnTo>
                  <a:lnTo>
                    <a:pt x="585203" y="774496"/>
                  </a:lnTo>
                  <a:lnTo>
                    <a:pt x="585203" y="753160"/>
                  </a:lnTo>
                  <a:close/>
                </a:path>
                <a:path w="2755900" h="824864">
                  <a:moveTo>
                    <a:pt x="603504" y="209092"/>
                  </a:moveTo>
                  <a:lnTo>
                    <a:pt x="507492" y="209092"/>
                  </a:lnTo>
                  <a:lnTo>
                    <a:pt x="507492" y="230428"/>
                  </a:lnTo>
                  <a:lnTo>
                    <a:pt x="603504" y="230428"/>
                  </a:lnTo>
                  <a:lnTo>
                    <a:pt x="603504" y="209092"/>
                  </a:lnTo>
                  <a:close/>
                </a:path>
                <a:path w="2755900" h="824864">
                  <a:moveTo>
                    <a:pt x="606552" y="457250"/>
                  </a:moveTo>
                  <a:lnTo>
                    <a:pt x="604139" y="454837"/>
                  </a:lnTo>
                  <a:lnTo>
                    <a:pt x="518820" y="377748"/>
                  </a:lnTo>
                  <a:lnTo>
                    <a:pt x="481584" y="344093"/>
                  </a:lnTo>
                  <a:lnTo>
                    <a:pt x="476758" y="341680"/>
                  </a:lnTo>
                  <a:lnTo>
                    <a:pt x="469519" y="344093"/>
                  </a:lnTo>
                  <a:lnTo>
                    <a:pt x="464693" y="346506"/>
                  </a:lnTo>
                  <a:lnTo>
                    <a:pt x="462280" y="353745"/>
                  </a:lnTo>
                  <a:lnTo>
                    <a:pt x="462280" y="411530"/>
                  </a:lnTo>
                  <a:lnTo>
                    <a:pt x="322961" y="411530"/>
                  </a:lnTo>
                  <a:lnTo>
                    <a:pt x="318135" y="413943"/>
                  </a:lnTo>
                  <a:lnTo>
                    <a:pt x="313309" y="418769"/>
                  </a:lnTo>
                  <a:lnTo>
                    <a:pt x="310896" y="423595"/>
                  </a:lnTo>
                  <a:lnTo>
                    <a:pt x="313309" y="426008"/>
                  </a:lnTo>
                  <a:lnTo>
                    <a:pt x="315722" y="430834"/>
                  </a:lnTo>
                  <a:lnTo>
                    <a:pt x="318135" y="433120"/>
                  </a:lnTo>
                  <a:lnTo>
                    <a:pt x="479171" y="433120"/>
                  </a:lnTo>
                  <a:lnTo>
                    <a:pt x="481584" y="430834"/>
                  </a:lnTo>
                  <a:lnTo>
                    <a:pt x="483997" y="426008"/>
                  </a:lnTo>
                  <a:lnTo>
                    <a:pt x="483997" y="377748"/>
                  </a:lnTo>
                  <a:lnTo>
                    <a:pt x="580136" y="462076"/>
                  </a:lnTo>
                  <a:lnTo>
                    <a:pt x="483997" y="546404"/>
                  </a:lnTo>
                  <a:lnTo>
                    <a:pt x="483997" y="495731"/>
                  </a:lnTo>
                  <a:lnTo>
                    <a:pt x="481584" y="493318"/>
                  </a:lnTo>
                  <a:lnTo>
                    <a:pt x="479171" y="491032"/>
                  </a:lnTo>
                  <a:lnTo>
                    <a:pt x="394970" y="491032"/>
                  </a:lnTo>
                  <a:lnTo>
                    <a:pt x="390271" y="493318"/>
                  </a:lnTo>
                  <a:lnTo>
                    <a:pt x="387858" y="495731"/>
                  </a:lnTo>
                  <a:lnTo>
                    <a:pt x="387858" y="505383"/>
                  </a:lnTo>
                  <a:lnTo>
                    <a:pt x="390271" y="507796"/>
                  </a:lnTo>
                  <a:lnTo>
                    <a:pt x="394970" y="510209"/>
                  </a:lnTo>
                  <a:lnTo>
                    <a:pt x="397383" y="512622"/>
                  </a:lnTo>
                  <a:lnTo>
                    <a:pt x="462280" y="512622"/>
                  </a:lnTo>
                  <a:lnTo>
                    <a:pt x="462280" y="570407"/>
                  </a:lnTo>
                  <a:lnTo>
                    <a:pt x="464693" y="577646"/>
                  </a:lnTo>
                  <a:lnTo>
                    <a:pt x="474345" y="582472"/>
                  </a:lnTo>
                  <a:lnTo>
                    <a:pt x="479171" y="580059"/>
                  </a:lnTo>
                  <a:lnTo>
                    <a:pt x="481584" y="580059"/>
                  </a:lnTo>
                  <a:lnTo>
                    <a:pt x="518820" y="546404"/>
                  </a:lnTo>
                  <a:lnTo>
                    <a:pt x="604139" y="469315"/>
                  </a:lnTo>
                  <a:lnTo>
                    <a:pt x="606552" y="466902"/>
                  </a:lnTo>
                  <a:lnTo>
                    <a:pt x="606552" y="457250"/>
                  </a:lnTo>
                  <a:close/>
                </a:path>
                <a:path w="2755900" h="824864">
                  <a:moveTo>
                    <a:pt x="751332" y="183692"/>
                  </a:moveTo>
                  <a:lnTo>
                    <a:pt x="750100" y="178866"/>
                  </a:lnTo>
                  <a:lnTo>
                    <a:pt x="748919" y="174167"/>
                  </a:lnTo>
                  <a:lnTo>
                    <a:pt x="741680" y="164515"/>
                  </a:lnTo>
                  <a:lnTo>
                    <a:pt x="732028" y="159689"/>
                  </a:lnTo>
                  <a:lnTo>
                    <a:pt x="729615" y="159092"/>
                  </a:lnTo>
                  <a:lnTo>
                    <a:pt x="729615" y="183692"/>
                  </a:lnTo>
                  <a:lnTo>
                    <a:pt x="729615" y="267004"/>
                  </a:lnTo>
                  <a:lnTo>
                    <a:pt x="384429" y="267004"/>
                  </a:lnTo>
                  <a:lnTo>
                    <a:pt x="384429" y="181279"/>
                  </a:lnTo>
                  <a:lnTo>
                    <a:pt x="389255" y="178866"/>
                  </a:lnTo>
                  <a:lnTo>
                    <a:pt x="722376" y="178866"/>
                  </a:lnTo>
                  <a:lnTo>
                    <a:pt x="727202" y="181279"/>
                  </a:lnTo>
                  <a:lnTo>
                    <a:pt x="729615" y="183692"/>
                  </a:lnTo>
                  <a:lnTo>
                    <a:pt x="729615" y="159092"/>
                  </a:lnTo>
                  <a:lnTo>
                    <a:pt x="722376" y="157276"/>
                  </a:lnTo>
                  <a:lnTo>
                    <a:pt x="389255" y="157276"/>
                  </a:lnTo>
                  <a:lnTo>
                    <a:pt x="379603" y="159689"/>
                  </a:lnTo>
                  <a:lnTo>
                    <a:pt x="369951" y="164515"/>
                  </a:lnTo>
                  <a:lnTo>
                    <a:pt x="362712" y="174167"/>
                  </a:lnTo>
                  <a:lnTo>
                    <a:pt x="362712" y="267004"/>
                  </a:lnTo>
                  <a:lnTo>
                    <a:pt x="362712" y="288340"/>
                  </a:lnTo>
                  <a:lnTo>
                    <a:pt x="362712" y="351967"/>
                  </a:lnTo>
                  <a:lnTo>
                    <a:pt x="384429" y="351967"/>
                  </a:lnTo>
                  <a:lnTo>
                    <a:pt x="384429" y="288340"/>
                  </a:lnTo>
                  <a:lnTo>
                    <a:pt x="729615" y="288340"/>
                  </a:lnTo>
                  <a:lnTo>
                    <a:pt x="729615" y="695248"/>
                  </a:lnTo>
                  <a:lnTo>
                    <a:pt x="729615" y="716584"/>
                  </a:lnTo>
                  <a:lnTo>
                    <a:pt x="729615" y="796848"/>
                  </a:lnTo>
                  <a:lnTo>
                    <a:pt x="727202" y="801674"/>
                  </a:lnTo>
                  <a:lnTo>
                    <a:pt x="384429" y="801674"/>
                  </a:lnTo>
                  <a:lnTo>
                    <a:pt x="384429" y="716584"/>
                  </a:lnTo>
                  <a:lnTo>
                    <a:pt x="729615" y="716584"/>
                  </a:lnTo>
                  <a:lnTo>
                    <a:pt x="729615" y="695248"/>
                  </a:lnTo>
                  <a:lnTo>
                    <a:pt x="384429" y="695248"/>
                  </a:lnTo>
                  <a:lnTo>
                    <a:pt x="384429" y="599617"/>
                  </a:lnTo>
                  <a:lnTo>
                    <a:pt x="362712" y="599617"/>
                  </a:lnTo>
                  <a:lnTo>
                    <a:pt x="362712" y="695248"/>
                  </a:lnTo>
                  <a:lnTo>
                    <a:pt x="362712" y="716584"/>
                  </a:lnTo>
                  <a:lnTo>
                    <a:pt x="362712" y="806373"/>
                  </a:lnTo>
                  <a:lnTo>
                    <a:pt x="369951" y="816025"/>
                  </a:lnTo>
                  <a:lnTo>
                    <a:pt x="379603" y="823264"/>
                  </a:lnTo>
                  <a:lnTo>
                    <a:pt x="732028" y="823264"/>
                  </a:lnTo>
                  <a:lnTo>
                    <a:pt x="741680" y="816025"/>
                  </a:lnTo>
                  <a:lnTo>
                    <a:pt x="748919" y="806373"/>
                  </a:lnTo>
                  <a:lnTo>
                    <a:pt x="750100" y="801674"/>
                  </a:lnTo>
                  <a:lnTo>
                    <a:pt x="751332" y="796848"/>
                  </a:lnTo>
                  <a:lnTo>
                    <a:pt x="751332" y="716584"/>
                  </a:lnTo>
                  <a:lnTo>
                    <a:pt x="751332" y="695248"/>
                  </a:lnTo>
                  <a:lnTo>
                    <a:pt x="751332" y="288340"/>
                  </a:lnTo>
                  <a:lnTo>
                    <a:pt x="751332" y="267004"/>
                  </a:lnTo>
                  <a:lnTo>
                    <a:pt x="751332" y="183692"/>
                  </a:lnTo>
                  <a:close/>
                </a:path>
                <a:path w="2755900" h="824864">
                  <a:moveTo>
                    <a:pt x="2692997" y="448094"/>
                  </a:moveTo>
                  <a:lnTo>
                    <a:pt x="2688793" y="422859"/>
                  </a:lnTo>
                  <a:lnTo>
                    <a:pt x="2682494" y="397611"/>
                  </a:lnTo>
                  <a:lnTo>
                    <a:pt x="2674162" y="383641"/>
                  </a:lnTo>
                  <a:lnTo>
                    <a:pt x="2674162" y="448094"/>
                  </a:lnTo>
                  <a:lnTo>
                    <a:pt x="2672067" y="469138"/>
                  </a:lnTo>
                  <a:lnTo>
                    <a:pt x="2655239" y="509092"/>
                  </a:lnTo>
                  <a:lnTo>
                    <a:pt x="2623794" y="540651"/>
                  </a:lnTo>
                  <a:lnTo>
                    <a:pt x="2583954" y="555371"/>
                  </a:lnTo>
                  <a:lnTo>
                    <a:pt x="2562974" y="557479"/>
                  </a:lnTo>
                  <a:lnTo>
                    <a:pt x="2542006" y="555371"/>
                  </a:lnTo>
                  <a:lnTo>
                    <a:pt x="2502166" y="540651"/>
                  </a:lnTo>
                  <a:lnTo>
                    <a:pt x="2470708" y="509092"/>
                  </a:lnTo>
                  <a:lnTo>
                    <a:pt x="2453932" y="469138"/>
                  </a:lnTo>
                  <a:lnTo>
                    <a:pt x="2451836" y="448094"/>
                  </a:lnTo>
                  <a:lnTo>
                    <a:pt x="2453932" y="427062"/>
                  </a:lnTo>
                  <a:lnTo>
                    <a:pt x="2470708" y="387096"/>
                  </a:lnTo>
                  <a:lnTo>
                    <a:pt x="2502166" y="355536"/>
                  </a:lnTo>
                  <a:lnTo>
                    <a:pt x="2542006" y="338721"/>
                  </a:lnTo>
                  <a:lnTo>
                    <a:pt x="2562974" y="336613"/>
                  </a:lnTo>
                  <a:lnTo>
                    <a:pt x="2583954" y="338721"/>
                  </a:lnTo>
                  <a:lnTo>
                    <a:pt x="2623794" y="355536"/>
                  </a:lnTo>
                  <a:lnTo>
                    <a:pt x="2655239" y="387096"/>
                  </a:lnTo>
                  <a:lnTo>
                    <a:pt x="2672067" y="424954"/>
                  </a:lnTo>
                  <a:lnTo>
                    <a:pt x="2674162" y="448094"/>
                  </a:lnTo>
                  <a:lnTo>
                    <a:pt x="2674162" y="383641"/>
                  </a:lnTo>
                  <a:lnTo>
                    <a:pt x="2634284" y="340817"/>
                  </a:lnTo>
                  <a:lnTo>
                    <a:pt x="2627287" y="336613"/>
                  </a:lnTo>
                  <a:lnTo>
                    <a:pt x="2613304" y="328193"/>
                  </a:lnTo>
                  <a:lnTo>
                    <a:pt x="2588145" y="319786"/>
                  </a:lnTo>
                  <a:lnTo>
                    <a:pt x="2562974" y="317677"/>
                  </a:lnTo>
                  <a:lnTo>
                    <a:pt x="2537815" y="319786"/>
                  </a:lnTo>
                  <a:lnTo>
                    <a:pt x="2491676" y="340817"/>
                  </a:lnTo>
                  <a:lnTo>
                    <a:pt x="2462314" y="366052"/>
                  </a:lnTo>
                  <a:lnTo>
                    <a:pt x="2443442" y="399719"/>
                  </a:lnTo>
                  <a:lnTo>
                    <a:pt x="2432964" y="448094"/>
                  </a:lnTo>
                  <a:lnTo>
                    <a:pt x="2437155" y="473341"/>
                  </a:lnTo>
                  <a:lnTo>
                    <a:pt x="2443442" y="496481"/>
                  </a:lnTo>
                  <a:lnTo>
                    <a:pt x="2449741" y="506996"/>
                  </a:lnTo>
                  <a:lnTo>
                    <a:pt x="2456027" y="519620"/>
                  </a:lnTo>
                  <a:lnTo>
                    <a:pt x="2462314" y="530136"/>
                  </a:lnTo>
                  <a:lnTo>
                    <a:pt x="2472804" y="538543"/>
                  </a:lnTo>
                  <a:lnTo>
                    <a:pt x="2481186" y="546950"/>
                  </a:lnTo>
                  <a:lnTo>
                    <a:pt x="2514739" y="567994"/>
                  </a:lnTo>
                  <a:lnTo>
                    <a:pt x="2562974" y="576402"/>
                  </a:lnTo>
                  <a:lnTo>
                    <a:pt x="2588145" y="574294"/>
                  </a:lnTo>
                  <a:lnTo>
                    <a:pt x="2611209" y="567994"/>
                  </a:lnTo>
                  <a:lnTo>
                    <a:pt x="2623794" y="561682"/>
                  </a:lnTo>
                  <a:lnTo>
                    <a:pt x="2630779" y="557479"/>
                  </a:lnTo>
                  <a:lnTo>
                    <a:pt x="2634284" y="555371"/>
                  </a:lnTo>
                  <a:lnTo>
                    <a:pt x="2663647" y="530136"/>
                  </a:lnTo>
                  <a:lnTo>
                    <a:pt x="2682494" y="496481"/>
                  </a:lnTo>
                  <a:lnTo>
                    <a:pt x="2688793" y="473341"/>
                  </a:lnTo>
                  <a:lnTo>
                    <a:pt x="2692997" y="448094"/>
                  </a:lnTo>
                  <a:close/>
                </a:path>
                <a:path w="2755900" h="824864">
                  <a:moveTo>
                    <a:pt x="2755900" y="429158"/>
                  </a:moveTo>
                  <a:lnTo>
                    <a:pt x="2753804" y="410235"/>
                  </a:lnTo>
                  <a:lnTo>
                    <a:pt x="2749600" y="391299"/>
                  </a:lnTo>
                  <a:lnTo>
                    <a:pt x="2743289" y="374472"/>
                  </a:lnTo>
                  <a:lnTo>
                    <a:pt x="2737066" y="361911"/>
                  </a:lnTo>
                  <a:lnTo>
                    <a:pt x="2737066" y="431266"/>
                  </a:lnTo>
                  <a:lnTo>
                    <a:pt x="2737066" y="464921"/>
                  </a:lnTo>
                  <a:lnTo>
                    <a:pt x="2718143" y="530136"/>
                  </a:lnTo>
                  <a:lnTo>
                    <a:pt x="2686697" y="572198"/>
                  </a:lnTo>
                  <a:lnTo>
                    <a:pt x="2630081" y="610057"/>
                  </a:lnTo>
                  <a:lnTo>
                    <a:pt x="2596527" y="618477"/>
                  </a:lnTo>
                  <a:lnTo>
                    <a:pt x="2579751" y="622681"/>
                  </a:lnTo>
                  <a:lnTo>
                    <a:pt x="2546197" y="622681"/>
                  </a:lnTo>
                  <a:lnTo>
                    <a:pt x="2529421" y="618477"/>
                  </a:lnTo>
                  <a:lnTo>
                    <a:pt x="2512644" y="616369"/>
                  </a:lnTo>
                  <a:lnTo>
                    <a:pt x="2466517" y="593242"/>
                  </a:lnTo>
                  <a:lnTo>
                    <a:pt x="2426665" y="557479"/>
                  </a:lnTo>
                  <a:lnTo>
                    <a:pt x="2409888" y="533819"/>
                  </a:lnTo>
                  <a:lnTo>
                    <a:pt x="2409888" y="532231"/>
                  </a:lnTo>
                  <a:lnTo>
                    <a:pt x="2408986" y="532231"/>
                  </a:lnTo>
                  <a:lnTo>
                    <a:pt x="2407793" y="530136"/>
                  </a:lnTo>
                  <a:lnTo>
                    <a:pt x="2395220" y="496481"/>
                  </a:lnTo>
                  <a:lnTo>
                    <a:pt x="2391016" y="481749"/>
                  </a:lnTo>
                  <a:lnTo>
                    <a:pt x="2388920" y="464921"/>
                  </a:lnTo>
                  <a:lnTo>
                    <a:pt x="2388920" y="431266"/>
                  </a:lnTo>
                  <a:lnTo>
                    <a:pt x="2401506" y="380784"/>
                  </a:lnTo>
                  <a:lnTo>
                    <a:pt x="2426665" y="336613"/>
                  </a:lnTo>
                  <a:lnTo>
                    <a:pt x="2466517" y="300850"/>
                  </a:lnTo>
                  <a:lnTo>
                    <a:pt x="2497963" y="286131"/>
                  </a:lnTo>
                  <a:lnTo>
                    <a:pt x="2512644" y="279819"/>
                  </a:lnTo>
                  <a:lnTo>
                    <a:pt x="2529421" y="275615"/>
                  </a:lnTo>
                  <a:lnTo>
                    <a:pt x="2562974" y="271411"/>
                  </a:lnTo>
                  <a:lnTo>
                    <a:pt x="2596527" y="275615"/>
                  </a:lnTo>
                  <a:lnTo>
                    <a:pt x="2613304" y="279819"/>
                  </a:lnTo>
                  <a:lnTo>
                    <a:pt x="2627985" y="286131"/>
                  </a:lnTo>
                  <a:lnTo>
                    <a:pt x="2644737" y="292442"/>
                  </a:lnTo>
                  <a:lnTo>
                    <a:pt x="2699308" y="336613"/>
                  </a:lnTo>
                  <a:lnTo>
                    <a:pt x="2724454" y="380784"/>
                  </a:lnTo>
                  <a:lnTo>
                    <a:pt x="2737066" y="431266"/>
                  </a:lnTo>
                  <a:lnTo>
                    <a:pt x="2737066" y="361911"/>
                  </a:lnTo>
                  <a:lnTo>
                    <a:pt x="2713939" y="324002"/>
                  </a:lnTo>
                  <a:lnTo>
                    <a:pt x="2684589" y="296646"/>
                  </a:lnTo>
                  <a:lnTo>
                    <a:pt x="2644775" y="271411"/>
                  </a:lnTo>
                  <a:lnTo>
                    <a:pt x="2600731" y="256679"/>
                  </a:lnTo>
                  <a:lnTo>
                    <a:pt x="2562974" y="252476"/>
                  </a:lnTo>
                  <a:lnTo>
                    <a:pt x="2525230" y="256679"/>
                  </a:lnTo>
                  <a:lnTo>
                    <a:pt x="2508453" y="260896"/>
                  </a:lnTo>
                  <a:lnTo>
                    <a:pt x="2495867" y="265099"/>
                  </a:lnTo>
                  <a:lnTo>
                    <a:pt x="2495867" y="19062"/>
                  </a:lnTo>
                  <a:lnTo>
                    <a:pt x="2495867" y="0"/>
                  </a:lnTo>
                  <a:lnTo>
                    <a:pt x="2477008" y="0"/>
                  </a:lnTo>
                  <a:lnTo>
                    <a:pt x="2477008" y="19062"/>
                  </a:lnTo>
                  <a:lnTo>
                    <a:pt x="2477008" y="273507"/>
                  </a:lnTo>
                  <a:lnTo>
                    <a:pt x="2441346" y="296646"/>
                  </a:lnTo>
                  <a:lnTo>
                    <a:pt x="2411996" y="324002"/>
                  </a:lnTo>
                  <a:lnTo>
                    <a:pt x="2391016" y="357644"/>
                  </a:lnTo>
                  <a:lnTo>
                    <a:pt x="2378443" y="391299"/>
                  </a:lnTo>
                  <a:lnTo>
                    <a:pt x="2372144" y="410235"/>
                  </a:lnTo>
                  <a:lnTo>
                    <a:pt x="2370048" y="429158"/>
                  </a:lnTo>
                  <a:lnTo>
                    <a:pt x="2370048" y="467029"/>
                  </a:lnTo>
                  <a:lnTo>
                    <a:pt x="2372144" y="483857"/>
                  </a:lnTo>
                  <a:lnTo>
                    <a:pt x="2378443" y="502780"/>
                  </a:lnTo>
                  <a:lnTo>
                    <a:pt x="2382621" y="521716"/>
                  </a:lnTo>
                  <a:lnTo>
                    <a:pt x="2387866" y="532231"/>
                  </a:lnTo>
                  <a:lnTo>
                    <a:pt x="2365845" y="532231"/>
                  </a:lnTo>
                  <a:lnTo>
                    <a:pt x="2365845" y="285940"/>
                  </a:lnTo>
                  <a:lnTo>
                    <a:pt x="2365845" y="19062"/>
                  </a:lnTo>
                  <a:lnTo>
                    <a:pt x="2477008" y="19062"/>
                  </a:lnTo>
                  <a:lnTo>
                    <a:pt x="2477008" y="0"/>
                  </a:lnTo>
                  <a:lnTo>
                    <a:pt x="2346972" y="0"/>
                  </a:lnTo>
                  <a:lnTo>
                    <a:pt x="2346972" y="19062"/>
                  </a:lnTo>
                  <a:lnTo>
                    <a:pt x="2346972" y="285940"/>
                  </a:lnTo>
                  <a:lnTo>
                    <a:pt x="2346972" y="532231"/>
                  </a:lnTo>
                  <a:lnTo>
                    <a:pt x="2292451" y="532231"/>
                  </a:lnTo>
                  <a:lnTo>
                    <a:pt x="2292451" y="170434"/>
                  </a:lnTo>
                  <a:lnTo>
                    <a:pt x="2273579" y="170434"/>
                  </a:lnTo>
                  <a:lnTo>
                    <a:pt x="2273579" y="532231"/>
                  </a:lnTo>
                  <a:lnTo>
                    <a:pt x="2162429" y="532231"/>
                  </a:lnTo>
                  <a:lnTo>
                    <a:pt x="2162429" y="170294"/>
                  </a:lnTo>
                  <a:lnTo>
                    <a:pt x="2292451" y="170294"/>
                  </a:lnTo>
                  <a:lnTo>
                    <a:pt x="2292451" y="151231"/>
                  </a:lnTo>
                  <a:lnTo>
                    <a:pt x="2143556" y="151231"/>
                  </a:lnTo>
                  <a:lnTo>
                    <a:pt x="2143556" y="170294"/>
                  </a:lnTo>
                  <a:lnTo>
                    <a:pt x="2143556" y="532231"/>
                  </a:lnTo>
                  <a:lnTo>
                    <a:pt x="2089035" y="532231"/>
                  </a:lnTo>
                  <a:lnTo>
                    <a:pt x="2089035" y="286131"/>
                  </a:lnTo>
                  <a:lnTo>
                    <a:pt x="2070163" y="286131"/>
                  </a:lnTo>
                  <a:lnTo>
                    <a:pt x="2070163" y="532231"/>
                  </a:lnTo>
                  <a:lnTo>
                    <a:pt x="1959013" y="532231"/>
                  </a:lnTo>
                  <a:lnTo>
                    <a:pt x="1959013" y="285940"/>
                  </a:lnTo>
                  <a:lnTo>
                    <a:pt x="2089035" y="285940"/>
                  </a:lnTo>
                  <a:lnTo>
                    <a:pt x="2089035" y="266877"/>
                  </a:lnTo>
                  <a:lnTo>
                    <a:pt x="1940140" y="266877"/>
                  </a:lnTo>
                  <a:lnTo>
                    <a:pt x="1940140" y="285940"/>
                  </a:lnTo>
                  <a:lnTo>
                    <a:pt x="1940140" y="532231"/>
                  </a:lnTo>
                  <a:lnTo>
                    <a:pt x="1801736" y="532231"/>
                  </a:lnTo>
                  <a:lnTo>
                    <a:pt x="1801736" y="551167"/>
                  </a:lnTo>
                  <a:lnTo>
                    <a:pt x="1940140" y="551167"/>
                  </a:lnTo>
                  <a:lnTo>
                    <a:pt x="1940140" y="551561"/>
                  </a:lnTo>
                  <a:lnTo>
                    <a:pt x="2089035" y="551561"/>
                  </a:lnTo>
                  <a:lnTo>
                    <a:pt x="2089035" y="551167"/>
                  </a:lnTo>
                  <a:lnTo>
                    <a:pt x="2143556" y="551167"/>
                  </a:lnTo>
                  <a:lnTo>
                    <a:pt x="2143556" y="551561"/>
                  </a:lnTo>
                  <a:lnTo>
                    <a:pt x="2292451" y="551561"/>
                  </a:lnTo>
                  <a:lnTo>
                    <a:pt x="2292451" y="551167"/>
                  </a:lnTo>
                  <a:lnTo>
                    <a:pt x="2346972" y="551167"/>
                  </a:lnTo>
                  <a:lnTo>
                    <a:pt x="2346972" y="551561"/>
                  </a:lnTo>
                  <a:lnTo>
                    <a:pt x="2365845" y="551561"/>
                  </a:lnTo>
                  <a:lnTo>
                    <a:pt x="2365845" y="551167"/>
                  </a:lnTo>
                  <a:lnTo>
                    <a:pt x="2398877" y="551167"/>
                  </a:lnTo>
                  <a:lnTo>
                    <a:pt x="2426665" y="584809"/>
                  </a:lnTo>
                  <a:lnTo>
                    <a:pt x="2456027" y="610057"/>
                  </a:lnTo>
                  <a:lnTo>
                    <a:pt x="2506357" y="633196"/>
                  </a:lnTo>
                  <a:lnTo>
                    <a:pt x="2544102" y="641616"/>
                  </a:lnTo>
                  <a:lnTo>
                    <a:pt x="2581859" y="641616"/>
                  </a:lnTo>
                  <a:lnTo>
                    <a:pt x="2619603" y="633196"/>
                  </a:lnTo>
                  <a:lnTo>
                    <a:pt x="2636380" y="626884"/>
                  </a:lnTo>
                  <a:lnTo>
                    <a:pt x="2645803" y="622681"/>
                  </a:lnTo>
                  <a:lnTo>
                    <a:pt x="2655239" y="618477"/>
                  </a:lnTo>
                  <a:lnTo>
                    <a:pt x="2713939" y="570090"/>
                  </a:lnTo>
                  <a:lnTo>
                    <a:pt x="2743289" y="521716"/>
                  </a:lnTo>
                  <a:lnTo>
                    <a:pt x="2753804" y="483857"/>
                  </a:lnTo>
                  <a:lnTo>
                    <a:pt x="2755900" y="467029"/>
                  </a:lnTo>
                  <a:lnTo>
                    <a:pt x="2755900" y="429158"/>
                  </a:lnTo>
                  <a:close/>
                </a:path>
              </a:pathLst>
            </a:custGeom>
            <a:solidFill>
              <a:srgbClr val="2D2D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0393717" y="4472108"/>
              <a:ext cx="96470" cy="96752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10207066" y="4329074"/>
              <a:ext cx="480695" cy="424815"/>
            </a:xfrm>
            <a:custGeom>
              <a:avLst/>
              <a:gdLst/>
              <a:ahLst/>
              <a:cxnLst/>
              <a:rect l="l" t="t" r="r" b="b"/>
              <a:pathLst>
                <a:path w="480695" h="424814">
                  <a:moveTo>
                    <a:pt x="268427" y="239788"/>
                  </a:moveTo>
                  <a:lnTo>
                    <a:pt x="243268" y="213918"/>
                  </a:lnTo>
                  <a:lnTo>
                    <a:pt x="243268" y="239788"/>
                  </a:lnTo>
                  <a:lnTo>
                    <a:pt x="83883" y="399656"/>
                  </a:lnTo>
                  <a:lnTo>
                    <a:pt x="75501" y="403860"/>
                  </a:lnTo>
                  <a:lnTo>
                    <a:pt x="62915" y="405968"/>
                  </a:lnTo>
                  <a:lnTo>
                    <a:pt x="52438" y="403860"/>
                  </a:lnTo>
                  <a:lnTo>
                    <a:pt x="44043" y="399656"/>
                  </a:lnTo>
                  <a:lnTo>
                    <a:pt x="27266" y="382828"/>
                  </a:lnTo>
                  <a:lnTo>
                    <a:pt x="20980" y="372313"/>
                  </a:lnTo>
                  <a:lnTo>
                    <a:pt x="18884" y="361797"/>
                  </a:lnTo>
                  <a:lnTo>
                    <a:pt x="20980" y="351282"/>
                  </a:lnTo>
                  <a:lnTo>
                    <a:pt x="27266" y="342861"/>
                  </a:lnTo>
                  <a:lnTo>
                    <a:pt x="186639" y="183007"/>
                  </a:lnTo>
                  <a:lnTo>
                    <a:pt x="243268" y="239788"/>
                  </a:lnTo>
                  <a:lnTo>
                    <a:pt x="243268" y="213918"/>
                  </a:lnTo>
                  <a:lnTo>
                    <a:pt x="213233" y="183007"/>
                  </a:lnTo>
                  <a:lnTo>
                    <a:pt x="186639" y="155651"/>
                  </a:lnTo>
                  <a:lnTo>
                    <a:pt x="14681" y="328142"/>
                  </a:lnTo>
                  <a:lnTo>
                    <a:pt x="8394" y="336550"/>
                  </a:lnTo>
                  <a:lnTo>
                    <a:pt x="4203" y="344970"/>
                  </a:lnTo>
                  <a:lnTo>
                    <a:pt x="0" y="361797"/>
                  </a:lnTo>
                  <a:lnTo>
                    <a:pt x="2095" y="372313"/>
                  </a:lnTo>
                  <a:lnTo>
                    <a:pt x="37757" y="418592"/>
                  </a:lnTo>
                  <a:lnTo>
                    <a:pt x="52082" y="424294"/>
                  </a:lnTo>
                  <a:lnTo>
                    <a:pt x="75831" y="424294"/>
                  </a:lnTo>
                  <a:lnTo>
                    <a:pt x="81788" y="422795"/>
                  </a:lnTo>
                  <a:lnTo>
                    <a:pt x="90170" y="418592"/>
                  </a:lnTo>
                  <a:lnTo>
                    <a:pt x="102755" y="405968"/>
                  </a:lnTo>
                  <a:lnTo>
                    <a:pt x="268427" y="239788"/>
                  </a:lnTo>
                  <a:close/>
                </a:path>
                <a:path w="480695" h="424814">
                  <a:moveTo>
                    <a:pt x="480237" y="37871"/>
                  </a:moveTo>
                  <a:lnTo>
                    <a:pt x="478129" y="23139"/>
                  </a:lnTo>
                  <a:lnTo>
                    <a:pt x="473925" y="6311"/>
                  </a:lnTo>
                  <a:lnTo>
                    <a:pt x="469722" y="2108"/>
                  </a:lnTo>
                  <a:lnTo>
                    <a:pt x="465556" y="0"/>
                  </a:lnTo>
                  <a:lnTo>
                    <a:pt x="461365" y="2108"/>
                  </a:lnTo>
                  <a:lnTo>
                    <a:pt x="457174" y="6311"/>
                  </a:lnTo>
                  <a:lnTo>
                    <a:pt x="457174" y="14732"/>
                  </a:lnTo>
                  <a:lnTo>
                    <a:pt x="459270" y="25247"/>
                  </a:lnTo>
                  <a:lnTo>
                    <a:pt x="461365" y="39966"/>
                  </a:lnTo>
                  <a:lnTo>
                    <a:pt x="461365" y="61010"/>
                  </a:lnTo>
                  <a:lnTo>
                    <a:pt x="465556" y="63106"/>
                  </a:lnTo>
                  <a:lnTo>
                    <a:pt x="467626" y="65214"/>
                  </a:lnTo>
                  <a:lnTo>
                    <a:pt x="469722" y="65214"/>
                  </a:lnTo>
                  <a:lnTo>
                    <a:pt x="476034" y="63106"/>
                  </a:lnTo>
                  <a:lnTo>
                    <a:pt x="480237" y="58902"/>
                  </a:lnTo>
                  <a:lnTo>
                    <a:pt x="480237" y="37871"/>
                  </a:lnTo>
                  <a:close/>
                </a:path>
              </a:pathLst>
            </a:custGeom>
            <a:solidFill>
              <a:srgbClr val="2D2D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8" name="object 38"/>
          <p:cNvGrpSpPr/>
          <p:nvPr/>
        </p:nvGrpSpPr>
        <p:grpSpPr>
          <a:xfrm>
            <a:off x="0" y="0"/>
            <a:ext cx="4897120" cy="6858000"/>
            <a:chOff x="0" y="0"/>
            <a:chExt cx="4897120" cy="6858000"/>
          </a:xfrm>
        </p:grpSpPr>
        <p:sp>
          <p:nvSpPr>
            <p:cNvPr id="39" name="object 39"/>
            <p:cNvSpPr/>
            <p:nvPr/>
          </p:nvSpPr>
          <p:spPr>
            <a:xfrm>
              <a:off x="0" y="0"/>
              <a:ext cx="4897120" cy="6858000"/>
            </a:xfrm>
            <a:custGeom>
              <a:avLst/>
              <a:gdLst/>
              <a:ahLst/>
              <a:cxnLst/>
              <a:rect l="l" t="t" r="r" b="b"/>
              <a:pathLst>
                <a:path w="4897120" h="6858000">
                  <a:moveTo>
                    <a:pt x="489661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4896612" y="6858000"/>
                  </a:lnTo>
                  <a:lnTo>
                    <a:pt x="48966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761" y="6200394"/>
              <a:ext cx="4495800" cy="26034"/>
            </a:xfrm>
            <a:custGeom>
              <a:avLst/>
              <a:gdLst/>
              <a:ahLst/>
              <a:cxnLst/>
              <a:rect l="l" t="t" r="r" b="b"/>
              <a:pathLst>
                <a:path w="4495800" h="26035">
                  <a:moveTo>
                    <a:pt x="4495800" y="0"/>
                  </a:moveTo>
                  <a:lnTo>
                    <a:pt x="0" y="0"/>
                  </a:lnTo>
                  <a:lnTo>
                    <a:pt x="0" y="25907"/>
                  </a:lnTo>
                  <a:lnTo>
                    <a:pt x="4495800" y="25907"/>
                  </a:lnTo>
                  <a:lnTo>
                    <a:pt x="449580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>
            <a:spLocks noGrp="1"/>
          </p:cNvSpPr>
          <p:nvPr>
            <p:ph type="title"/>
          </p:nvPr>
        </p:nvSpPr>
        <p:spPr>
          <a:xfrm>
            <a:off x="840739" y="175005"/>
            <a:ext cx="3446145" cy="256349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640"/>
              </a:spcBef>
            </a:pPr>
            <a:r>
              <a:rPr sz="4500" b="0" spc="225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Academic </a:t>
            </a:r>
            <a:r>
              <a:rPr sz="4500" b="0" spc="229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500" b="0" spc="440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sz="4500" b="0" spc="360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4500" b="0" spc="110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agem</a:t>
            </a:r>
            <a:r>
              <a:rPr sz="4500" b="0" spc="100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4500" b="0" spc="135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  </a:t>
            </a:r>
            <a:r>
              <a:rPr sz="4500" b="0" spc="280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</a:t>
            </a:r>
            <a:r>
              <a:rPr sz="4500" b="0" spc="285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500" b="0" spc="335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(AMS)</a:t>
            </a:r>
            <a:endParaRPr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40739" y="2910967"/>
            <a:ext cx="3686175" cy="55054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ct val="102400"/>
              </a:lnSpc>
              <a:spcBef>
                <a:spcPts val="55"/>
              </a:spcBef>
              <a:tabLst>
                <a:tab pos="611505" algn="l"/>
                <a:tab pos="913130" algn="l"/>
                <a:tab pos="1184275" algn="l"/>
                <a:tab pos="1727200" algn="l"/>
                <a:tab pos="1932939" algn="l"/>
                <a:tab pos="2611120" algn="l"/>
                <a:tab pos="3416300" algn="l"/>
              </a:tabLst>
            </a:pP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AM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S	is	a	web	enabl</a:t>
            </a:r>
            <a:r>
              <a:rPr sz="1700" spc="5" dirty="0">
                <a:solidFill>
                  <a:srgbClr val="252525"/>
                </a:solidFill>
                <a:latin typeface="Corbel"/>
                <a:cs typeface="Corbel"/>
              </a:rPr>
              <a:t>e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d	</a:t>
            </a: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s</a:t>
            </a:r>
            <a:r>
              <a:rPr sz="1700" spc="-10" dirty="0">
                <a:solidFill>
                  <a:srgbClr val="252525"/>
                </a:solidFill>
                <a:latin typeface="Corbel"/>
                <a:cs typeface="Corbel"/>
              </a:rPr>
              <a:t>y</a:t>
            </a: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s</a:t>
            </a:r>
            <a:r>
              <a:rPr sz="1700" spc="-10" dirty="0">
                <a:solidFill>
                  <a:srgbClr val="252525"/>
                </a:solidFill>
                <a:latin typeface="Corbel"/>
                <a:cs typeface="Corbel"/>
              </a:rPr>
              <a:t>t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em	for  management</a:t>
            </a:r>
            <a:r>
              <a:rPr sz="1700" spc="305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of</a:t>
            </a:r>
            <a:r>
              <a:rPr sz="1700" spc="285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all	academic</a:t>
            </a:r>
            <a:r>
              <a:rPr sz="1700" spc="265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activities</a:t>
            </a:r>
            <a:endParaRPr sz="1700" dirty="0">
              <a:latin typeface="Corbel"/>
              <a:cs typeface="Corbe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40739" y="3439490"/>
            <a:ext cx="3684904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of</a:t>
            </a:r>
            <a:r>
              <a:rPr sz="1700" spc="36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the</a:t>
            </a:r>
            <a:r>
              <a:rPr sz="1700" spc="355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700" spc="-10" dirty="0">
                <a:solidFill>
                  <a:srgbClr val="252525"/>
                </a:solidFill>
                <a:latin typeface="Corbel"/>
                <a:cs typeface="Corbel"/>
              </a:rPr>
              <a:t>university.</a:t>
            </a:r>
            <a:r>
              <a:rPr sz="1700" spc="37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The</a:t>
            </a:r>
            <a:r>
              <a:rPr sz="1700" spc="37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system</a:t>
            </a:r>
            <a:r>
              <a:rPr sz="1700" spc="37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caters</a:t>
            </a:r>
            <a:r>
              <a:rPr sz="1700" spc="365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to</a:t>
            </a:r>
            <a:endParaRPr sz="1700" dirty="0">
              <a:latin typeface="Corbel"/>
              <a:cs typeface="Corbe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996185" y="3703701"/>
            <a:ext cx="252920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6870" algn="l"/>
                <a:tab pos="1299845" algn="l"/>
                <a:tab pos="1985010" algn="l"/>
              </a:tabLst>
            </a:pP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of	differ</a:t>
            </a:r>
            <a:r>
              <a:rPr sz="1700" spc="5" dirty="0">
                <a:solidFill>
                  <a:srgbClr val="252525"/>
                </a:solidFill>
                <a:latin typeface="Corbel"/>
                <a:cs typeface="Corbel"/>
              </a:rPr>
              <a:t>e</a:t>
            </a: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n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t	u</a:t>
            </a: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ser</a:t>
            </a:r>
            <a:r>
              <a:rPr sz="1700" spc="-10" dirty="0">
                <a:solidFill>
                  <a:srgbClr val="252525"/>
                </a:solidFill>
                <a:latin typeface="Corbel"/>
                <a:cs typeface="Corbel"/>
              </a:rPr>
              <a:t>s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:	Dea</a:t>
            </a:r>
            <a:r>
              <a:rPr sz="1700" spc="5" dirty="0">
                <a:solidFill>
                  <a:srgbClr val="252525"/>
                </a:solidFill>
                <a:latin typeface="Corbel"/>
                <a:cs typeface="Corbel"/>
              </a:rPr>
              <a:t>n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,</a:t>
            </a:r>
            <a:endParaRPr sz="1700">
              <a:latin typeface="Corbel"/>
              <a:cs typeface="Corbe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40739" y="3703701"/>
            <a:ext cx="1019810" cy="814069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2099"/>
              </a:lnSpc>
              <a:spcBef>
                <a:spcPts val="60"/>
              </a:spcBef>
              <a:tabLst>
                <a:tab pos="473075" algn="l"/>
              </a:tabLst>
            </a:pP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th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e	</a:t>
            </a: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n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eeds  </a:t>
            </a:r>
            <a:r>
              <a:rPr sz="1700" spc="-15" dirty="0">
                <a:solidFill>
                  <a:srgbClr val="252525"/>
                </a:solidFill>
                <a:latin typeface="Corbel"/>
                <a:cs typeface="Corbel"/>
              </a:rPr>
              <a:t>Registrar, </a:t>
            </a:r>
            <a:r>
              <a:rPr sz="1700" spc="-10" dirty="0">
                <a:solidFill>
                  <a:srgbClr val="252525"/>
                </a:solidFill>
                <a:latin typeface="Corbel"/>
                <a:cs typeface="Corbel"/>
              </a:rPr>
              <a:t> Faculty,</a:t>
            </a:r>
            <a:endParaRPr sz="1700">
              <a:latin typeface="Corbel"/>
              <a:cs typeface="Corbe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751075" y="3986148"/>
            <a:ext cx="1082040" cy="549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10" dirty="0" smtClean="0">
                <a:solidFill>
                  <a:srgbClr val="252525"/>
                </a:solidFill>
                <a:latin typeface="Corbel"/>
                <a:cs typeface="Corbel"/>
              </a:rPr>
              <a:t>Professor,</a:t>
            </a:r>
            <a:endParaRPr lang="en-US" sz="1700" dirty="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25" dirty="0" smtClean="0">
                <a:solidFill>
                  <a:srgbClr val="252525"/>
                </a:solidFill>
                <a:latin typeface="Corbel"/>
                <a:cs typeface="Corbel"/>
              </a:rPr>
              <a:t>Teacher</a:t>
            </a:r>
            <a:r>
              <a:rPr sz="1700" spc="-25" dirty="0">
                <a:solidFill>
                  <a:srgbClr val="252525"/>
                </a:solidFill>
                <a:latin typeface="Corbel"/>
                <a:cs typeface="Corbel"/>
              </a:rPr>
              <a:t>,</a:t>
            </a:r>
            <a:endParaRPr sz="1700" dirty="0">
              <a:latin typeface="Corbel"/>
              <a:cs typeface="Corbe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743949" y="3968495"/>
            <a:ext cx="1410335" cy="549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985" algn="r">
              <a:lnSpc>
                <a:spcPct val="100000"/>
              </a:lnSpc>
              <a:spcBef>
                <a:spcPts val="100"/>
              </a:spcBef>
              <a:tabLst>
                <a:tab pos="793750" algn="l"/>
              </a:tabLst>
            </a:pP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H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ead,	</a:t>
            </a:r>
            <a:r>
              <a:rPr sz="1700" dirty="0" smtClean="0">
                <a:solidFill>
                  <a:srgbClr val="252525"/>
                </a:solidFill>
                <a:latin typeface="Corbel"/>
                <a:cs typeface="Corbel"/>
              </a:rPr>
              <a:t>G</a:t>
            </a:r>
            <a:r>
              <a:rPr sz="1700" spc="5" dirty="0" smtClean="0">
                <a:solidFill>
                  <a:srgbClr val="252525"/>
                </a:solidFill>
                <a:latin typeface="Corbel"/>
                <a:cs typeface="Corbel"/>
              </a:rPr>
              <a:t>u</a:t>
            </a:r>
            <a:r>
              <a:rPr sz="1700" dirty="0" smtClean="0">
                <a:solidFill>
                  <a:srgbClr val="252525"/>
                </a:solidFill>
                <a:latin typeface="Corbel"/>
                <a:cs typeface="Corbel"/>
              </a:rPr>
              <a:t>ide,</a:t>
            </a:r>
            <a:endParaRPr sz="1700" dirty="0" smtClean="0">
              <a:latin typeface="Corbel"/>
              <a:cs typeface="Corbel"/>
            </a:endParaRPr>
          </a:p>
          <a:p>
            <a:pPr marR="5080" algn="r">
              <a:lnSpc>
                <a:spcPct val="100000"/>
              </a:lnSpc>
              <a:spcBef>
                <a:spcPts val="40"/>
              </a:spcBef>
            </a:pPr>
            <a:r>
              <a:rPr sz="1700" spc="-5" dirty="0" smtClean="0">
                <a:solidFill>
                  <a:srgbClr val="252525"/>
                </a:solidFill>
                <a:latin typeface="Corbel"/>
                <a:cs typeface="Corbel"/>
              </a:rPr>
              <a:t>Student,</a:t>
            </a:r>
            <a:endParaRPr sz="1700" dirty="0">
              <a:latin typeface="Corbel"/>
              <a:cs typeface="Corbe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840739" y="4497704"/>
            <a:ext cx="136461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Administrators</a:t>
            </a:r>
            <a:endParaRPr sz="1700">
              <a:latin typeface="Corbel"/>
              <a:cs typeface="Corbe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511298" y="4497704"/>
            <a:ext cx="201422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78180" algn="l"/>
                <a:tab pos="1743710" algn="l"/>
              </a:tabLst>
            </a:pP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a</a:t>
            </a:r>
            <a:r>
              <a:rPr sz="1700" spc="5" dirty="0">
                <a:solidFill>
                  <a:srgbClr val="252525"/>
                </a:solidFill>
                <a:latin typeface="Corbel"/>
                <a:cs typeface="Corbel"/>
              </a:rPr>
              <a:t>n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d	Offi</a:t>
            </a: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c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ials	for</a:t>
            </a:r>
            <a:endParaRPr sz="1700">
              <a:latin typeface="Corbel"/>
              <a:cs typeface="Corbe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840739" y="4761052"/>
            <a:ext cx="3686810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performing</a:t>
            </a:r>
            <a:r>
              <a:rPr sz="1700" spc="16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their</a:t>
            </a:r>
            <a:r>
              <a:rPr sz="1700" spc="155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assigned</a:t>
            </a:r>
            <a:r>
              <a:rPr sz="1700" spc="165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tasks.</a:t>
            </a:r>
            <a:r>
              <a:rPr sz="1700" spc="17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700" spc="-5" dirty="0">
                <a:solidFill>
                  <a:srgbClr val="252525"/>
                </a:solidFill>
                <a:latin typeface="Corbel"/>
                <a:cs typeface="Corbel"/>
              </a:rPr>
              <a:t>System</a:t>
            </a:r>
            <a:endParaRPr sz="1700">
              <a:latin typeface="Corbel"/>
              <a:cs typeface="Corbe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40739" y="5025390"/>
            <a:ext cx="3686175" cy="55054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ct val="102400"/>
              </a:lnSpc>
              <a:spcBef>
                <a:spcPts val="55"/>
              </a:spcBef>
              <a:tabLst>
                <a:tab pos="535305" algn="l"/>
                <a:tab pos="1195070" algn="l"/>
                <a:tab pos="2220595" algn="l"/>
                <a:tab pos="2599055" algn="l"/>
                <a:tab pos="2919095" algn="l"/>
              </a:tabLst>
            </a:pPr>
            <a:r>
              <a:rPr sz="1700" spc="5" dirty="0">
                <a:solidFill>
                  <a:srgbClr val="252525"/>
                </a:solidFill>
                <a:latin typeface="Corbel"/>
                <a:cs typeface="Corbel"/>
              </a:rPr>
              <a:t>ha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s	been	des</a:t>
            </a:r>
            <a:r>
              <a:rPr sz="1700" spc="-15" dirty="0">
                <a:solidFill>
                  <a:srgbClr val="252525"/>
                </a:solidFill>
                <a:latin typeface="Corbel"/>
                <a:cs typeface="Corbel"/>
              </a:rPr>
              <a:t>i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gned	in	a	m</a:t>
            </a:r>
            <a:r>
              <a:rPr sz="1700" spc="5" dirty="0">
                <a:solidFill>
                  <a:srgbClr val="252525"/>
                </a:solidFill>
                <a:latin typeface="Corbel"/>
                <a:cs typeface="Corbel"/>
              </a:rPr>
              <a:t>o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dul</a:t>
            </a:r>
            <a:r>
              <a:rPr sz="1700" spc="5" dirty="0">
                <a:solidFill>
                  <a:srgbClr val="252525"/>
                </a:solidFill>
                <a:latin typeface="Corbel"/>
                <a:cs typeface="Corbel"/>
              </a:rPr>
              <a:t>a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r  approach</a:t>
            </a:r>
            <a:r>
              <a:rPr sz="1700" spc="-2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with</a:t>
            </a:r>
            <a:r>
              <a:rPr sz="1700" spc="-1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in-built</a:t>
            </a:r>
            <a:r>
              <a:rPr sz="1700" spc="-1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700" dirty="0">
                <a:solidFill>
                  <a:srgbClr val="252525"/>
                </a:solidFill>
                <a:latin typeface="Corbel"/>
                <a:cs typeface="Corbel"/>
              </a:rPr>
              <a:t>workflows.</a:t>
            </a:r>
            <a:endParaRPr sz="1700" dirty="0">
              <a:latin typeface="Corbel"/>
              <a:cs typeface="Corbel"/>
            </a:endParaRPr>
          </a:p>
        </p:txBody>
      </p:sp>
      <p:pic>
        <p:nvPicPr>
          <p:cNvPr id="52" name="object 52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0" y="6062471"/>
            <a:ext cx="676656" cy="766572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707379" y="6525766"/>
            <a:ext cx="752855" cy="214884"/>
          </a:xfrm>
          <a:prstGeom prst="rect">
            <a:avLst/>
          </a:prstGeom>
        </p:spPr>
      </p:pic>
      <p:sp>
        <p:nvSpPr>
          <p:cNvPr id="54" name="object 54"/>
          <p:cNvSpPr txBox="1"/>
          <p:nvPr/>
        </p:nvSpPr>
        <p:spPr>
          <a:xfrm>
            <a:off x="6078346" y="1887728"/>
            <a:ext cx="8610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orbel"/>
                <a:cs typeface="Corbel"/>
              </a:rPr>
              <a:t>Transparency</a:t>
            </a:r>
            <a:endParaRPr sz="1200">
              <a:latin typeface="Corbel"/>
              <a:cs typeface="Corbel"/>
            </a:endParaRPr>
          </a:p>
        </p:txBody>
      </p:sp>
      <p:sp>
        <p:nvSpPr>
          <p:cNvPr id="63" name="object 6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80"/>
              </a:spcBef>
            </a:pPr>
            <a:fld id="{81D60167-4931-47E6-BA6A-407CBD079E47}" type="slidenum">
              <a:rPr spc="30" dirty="0"/>
              <a:t>2</a:t>
            </a:fld>
            <a:endParaRPr spc="30" dirty="0"/>
          </a:p>
        </p:txBody>
      </p:sp>
      <p:sp>
        <p:nvSpPr>
          <p:cNvPr id="55" name="object 55"/>
          <p:cNvSpPr txBox="1"/>
          <p:nvPr/>
        </p:nvSpPr>
        <p:spPr>
          <a:xfrm>
            <a:off x="7983981" y="2044700"/>
            <a:ext cx="71437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latin typeface="Corbel"/>
                <a:cs typeface="Corbel"/>
              </a:rPr>
              <a:t>Robustness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9913619" y="1970913"/>
            <a:ext cx="51879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100" b="1" spc="-5" dirty="0">
                <a:latin typeface="Corbel"/>
                <a:cs typeface="Corbel"/>
              </a:rPr>
              <a:t>Efficient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208776" y="3328542"/>
            <a:ext cx="42481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100" b="1" spc="-5" dirty="0">
                <a:latin typeface="Corbel"/>
                <a:cs typeface="Corbel"/>
              </a:rPr>
              <a:t>Secure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934579" y="3456559"/>
            <a:ext cx="81026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latin typeface="Corbel"/>
                <a:cs typeface="Corbel"/>
              </a:rPr>
              <a:t>User</a:t>
            </a:r>
            <a:r>
              <a:rPr sz="1100" b="1" spc="-50" dirty="0">
                <a:latin typeface="Corbel"/>
                <a:cs typeface="Corbel"/>
              </a:rPr>
              <a:t> </a:t>
            </a:r>
            <a:r>
              <a:rPr sz="1100" b="1" spc="-5" dirty="0">
                <a:latin typeface="Corbel"/>
                <a:cs typeface="Corbel"/>
              </a:rPr>
              <a:t>Friendly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9663048" y="3456559"/>
            <a:ext cx="112077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100" b="1" spc="-5" dirty="0">
                <a:latin typeface="Corbel"/>
                <a:cs typeface="Corbel"/>
              </a:rPr>
              <a:t>Easy</a:t>
            </a:r>
            <a:r>
              <a:rPr sz="1100" b="1" spc="-30" dirty="0">
                <a:latin typeface="Corbel"/>
                <a:cs typeface="Corbel"/>
              </a:rPr>
              <a:t> </a:t>
            </a:r>
            <a:r>
              <a:rPr sz="1100" b="1" spc="-5" dirty="0">
                <a:latin typeface="Corbel"/>
                <a:cs typeface="Corbel"/>
              </a:rPr>
              <a:t>to</a:t>
            </a:r>
            <a:r>
              <a:rPr sz="1100" b="1" spc="-25" dirty="0">
                <a:latin typeface="Corbel"/>
                <a:cs typeface="Corbel"/>
              </a:rPr>
              <a:t> </a:t>
            </a:r>
            <a:r>
              <a:rPr sz="1100" b="1" spc="-5" dirty="0">
                <a:latin typeface="Corbel"/>
                <a:cs typeface="Corbel"/>
              </a:rPr>
              <a:t>Customize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6009766" y="4947665"/>
            <a:ext cx="998219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Corbel"/>
                <a:cs typeface="Corbel"/>
              </a:rPr>
              <a:t>Less</a:t>
            </a:r>
            <a:r>
              <a:rPr sz="1100" b="1" spc="-40" dirty="0">
                <a:latin typeface="Corbel"/>
                <a:cs typeface="Corbel"/>
              </a:rPr>
              <a:t> </a:t>
            </a:r>
            <a:r>
              <a:rPr sz="1100" b="1" spc="-5" dirty="0">
                <a:latin typeface="Corbel"/>
                <a:cs typeface="Corbel"/>
              </a:rPr>
              <a:t>Error</a:t>
            </a:r>
            <a:r>
              <a:rPr sz="1100" b="1" spc="-30" dirty="0">
                <a:latin typeface="Corbel"/>
                <a:cs typeface="Corbel"/>
              </a:rPr>
              <a:t> </a:t>
            </a:r>
            <a:r>
              <a:rPr sz="1100" b="1" dirty="0">
                <a:latin typeface="Corbel"/>
                <a:cs typeface="Corbel"/>
              </a:rPr>
              <a:t>Prone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744079" y="4976825"/>
            <a:ext cx="1391920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100" b="1" spc="-5" dirty="0">
                <a:latin typeface="Corbel"/>
                <a:cs typeface="Corbel"/>
              </a:rPr>
              <a:t>Facilitates</a:t>
            </a:r>
            <a:r>
              <a:rPr sz="1100" b="1" spc="-50" dirty="0">
                <a:latin typeface="Corbel"/>
                <a:cs typeface="Corbel"/>
              </a:rPr>
              <a:t> </a:t>
            </a:r>
            <a:r>
              <a:rPr sz="1100" b="1" spc="-5" dirty="0">
                <a:latin typeface="Corbel"/>
                <a:cs typeface="Corbel"/>
              </a:rPr>
              <a:t>Automation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9532366" y="4805552"/>
            <a:ext cx="1847214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47700" marR="5080" indent="-647700">
              <a:lnSpc>
                <a:spcPct val="100000"/>
              </a:lnSpc>
              <a:spcBef>
                <a:spcPts val="100"/>
              </a:spcBef>
              <a:tabLst>
                <a:tab pos="1421130" algn="l"/>
              </a:tabLst>
            </a:pPr>
            <a:r>
              <a:rPr sz="1100" b="1" dirty="0">
                <a:latin typeface="Corbel"/>
                <a:cs typeface="Corbel"/>
              </a:rPr>
              <a:t>Re</a:t>
            </a:r>
            <a:r>
              <a:rPr sz="1100" b="1" spc="-5" dirty="0">
                <a:latin typeface="Corbel"/>
                <a:cs typeface="Corbel"/>
              </a:rPr>
              <a:t>a</a:t>
            </a:r>
            <a:r>
              <a:rPr sz="1100" b="1" dirty="0">
                <a:latin typeface="Corbel"/>
                <a:cs typeface="Corbel"/>
              </a:rPr>
              <a:t>l</a:t>
            </a:r>
            <a:r>
              <a:rPr sz="1100" b="1" spc="-15" dirty="0">
                <a:latin typeface="Corbel"/>
                <a:cs typeface="Corbel"/>
              </a:rPr>
              <a:t> </a:t>
            </a:r>
            <a:r>
              <a:rPr sz="1100" b="1" spc="-5" dirty="0">
                <a:latin typeface="Corbel"/>
                <a:cs typeface="Corbel"/>
              </a:rPr>
              <a:t>tim</a:t>
            </a:r>
            <a:r>
              <a:rPr sz="1100" b="1" dirty="0">
                <a:latin typeface="Corbel"/>
                <a:cs typeface="Corbel"/>
              </a:rPr>
              <a:t>e</a:t>
            </a:r>
            <a:r>
              <a:rPr sz="1100" b="1" spc="-20" dirty="0">
                <a:latin typeface="Corbel"/>
                <a:cs typeface="Corbel"/>
              </a:rPr>
              <a:t> </a:t>
            </a:r>
            <a:r>
              <a:rPr sz="1100" b="1" dirty="0" smtClean="0">
                <a:latin typeface="Corbel"/>
                <a:cs typeface="Corbel"/>
              </a:rPr>
              <a:t>statisti</a:t>
            </a:r>
            <a:r>
              <a:rPr sz="1100" b="1" spc="-5" dirty="0" smtClean="0">
                <a:latin typeface="Corbel"/>
                <a:cs typeface="Corbel"/>
              </a:rPr>
              <a:t>c</a:t>
            </a:r>
            <a:r>
              <a:rPr sz="1100" b="1" dirty="0" smtClean="0">
                <a:latin typeface="Corbel"/>
                <a:cs typeface="Corbel"/>
              </a:rPr>
              <a:t>s</a:t>
            </a:r>
            <a:r>
              <a:rPr lang="en-US" sz="1100" b="1" dirty="0" smtClean="0">
                <a:latin typeface="Corbel"/>
                <a:cs typeface="Corbel"/>
              </a:rPr>
              <a:t> </a:t>
            </a:r>
            <a:r>
              <a:rPr sz="1100" b="1" dirty="0" smtClean="0">
                <a:latin typeface="Corbel"/>
                <a:cs typeface="Corbel"/>
              </a:rPr>
              <a:t>r</a:t>
            </a:r>
            <a:r>
              <a:rPr sz="1100" b="1" spc="-5" dirty="0" smtClean="0">
                <a:latin typeface="Corbel"/>
                <a:cs typeface="Corbel"/>
              </a:rPr>
              <a:t>ead</a:t>
            </a:r>
            <a:r>
              <a:rPr sz="1100" b="1" dirty="0" smtClean="0">
                <a:latin typeface="Corbel"/>
                <a:cs typeface="Corbel"/>
              </a:rPr>
              <a:t>ily  </a:t>
            </a:r>
            <a:r>
              <a:rPr sz="1100" b="1" spc="-5" dirty="0">
                <a:latin typeface="Corbel"/>
                <a:cs typeface="Corbel"/>
              </a:rPr>
              <a:t>available</a:t>
            </a:r>
            <a:endParaRPr sz="1100" dirty="0">
              <a:latin typeface="Corbel"/>
              <a:cs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998720" y="3529584"/>
            <a:ext cx="7193280" cy="3328670"/>
            <a:chOff x="4998720" y="3529584"/>
            <a:chExt cx="7193280" cy="332867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507724" y="6109715"/>
              <a:ext cx="553212" cy="74828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004816" y="3535680"/>
              <a:ext cx="6863080" cy="2542540"/>
            </a:xfrm>
            <a:custGeom>
              <a:avLst/>
              <a:gdLst/>
              <a:ahLst/>
              <a:cxnLst/>
              <a:rect l="l" t="t" r="r" b="b"/>
              <a:pathLst>
                <a:path w="6863080" h="2542540">
                  <a:moveTo>
                    <a:pt x="6862572" y="0"/>
                  </a:moveTo>
                  <a:lnTo>
                    <a:pt x="0" y="0"/>
                  </a:lnTo>
                  <a:lnTo>
                    <a:pt x="0" y="2542032"/>
                  </a:lnTo>
                  <a:lnTo>
                    <a:pt x="6862572" y="2542032"/>
                  </a:lnTo>
                  <a:lnTo>
                    <a:pt x="6862572" y="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004816" y="3535680"/>
              <a:ext cx="6863080" cy="2542540"/>
            </a:xfrm>
            <a:custGeom>
              <a:avLst/>
              <a:gdLst/>
              <a:ahLst/>
              <a:cxnLst/>
              <a:rect l="l" t="t" r="r" b="b"/>
              <a:pathLst>
                <a:path w="6863080" h="2542540">
                  <a:moveTo>
                    <a:pt x="0" y="2542032"/>
                  </a:moveTo>
                  <a:lnTo>
                    <a:pt x="6862572" y="2542032"/>
                  </a:lnTo>
                  <a:lnTo>
                    <a:pt x="6862572" y="0"/>
                  </a:lnTo>
                  <a:lnTo>
                    <a:pt x="0" y="0"/>
                  </a:lnTo>
                  <a:lnTo>
                    <a:pt x="0" y="2542032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0" y="0"/>
            <a:ext cx="4897120" cy="6858000"/>
            <a:chOff x="0" y="0"/>
            <a:chExt cx="4897120" cy="6858000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4897120" cy="6858000"/>
            </a:xfrm>
            <a:custGeom>
              <a:avLst/>
              <a:gdLst/>
              <a:ahLst/>
              <a:cxnLst/>
              <a:rect l="l" t="t" r="r" b="b"/>
              <a:pathLst>
                <a:path w="4897120" h="6858000">
                  <a:moveTo>
                    <a:pt x="489661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4896612" y="6858000"/>
                  </a:lnTo>
                  <a:lnTo>
                    <a:pt x="48966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61" y="6200394"/>
              <a:ext cx="4495800" cy="26034"/>
            </a:xfrm>
            <a:custGeom>
              <a:avLst/>
              <a:gdLst/>
              <a:ahLst/>
              <a:cxnLst/>
              <a:rect l="l" t="t" r="r" b="b"/>
              <a:pathLst>
                <a:path w="4495800" h="26035">
                  <a:moveTo>
                    <a:pt x="4495800" y="0"/>
                  </a:moveTo>
                  <a:lnTo>
                    <a:pt x="0" y="0"/>
                  </a:lnTo>
                  <a:lnTo>
                    <a:pt x="0" y="25907"/>
                  </a:lnTo>
                  <a:lnTo>
                    <a:pt x="4495800" y="25907"/>
                  </a:lnTo>
                  <a:lnTo>
                    <a:pt x="449580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716076" y="1823720"/>
            <a:ext cx="3441700" cy="256349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640"/>
              </a:spcBef>
            </a:pPr>
            <a:r>
              <a:rPr sz="4500" i="1" spc="220" dirty="0">
                <a:solidFill>
                  <a:srgbClr val="252525"/>
                </a:solidFill>
                <a:latin typeface="Cambria"/>
                <a:cs typeface="Cambria"/>
              </a:rPr>
              <a:t>Academic </a:t>
            </a:r>
            <a:r>
              <a:rPr sz="4500" i="1" spc="225" dirty="0">
                <a:solidFill>
                  <a:srgbClr val="252525"/>
                </a:solidFill>
                <a:latin typeface="Cambria"/>
                <a:cs typeface="Cambria"/>
              </a:rPr>
              <a:t> </a:t>
            </a:r>
            <a:r>
              <a:rPr sz="4500" i="1" spc="380" dirty="0">
                <a:solidFill>
                  <a:srgbClr val="252525"/>
                </a:solidFill>
                <a:latin typeface="Cambria"/>
                <a:cs typeface="Cambria"/>
              </a:rPr>
              <a:t>Man</a:t>
            </a:r>
            <a:r>
              <a:rPr sz="4500" i="1" spc="305" dirty="0">
                <a:solidFill>
                  <a:srgbClr val="252525"/>
                </a:solidFill>
                <a:latin typeface="Cambria"/>
                <a:cs typeface="Cambria"/>
              </a:rPr>
              <a:t>a</a:t>
            </a:r>
            <a:r>
              <a:rPr sz="4500" i="1" spc="110" dirty="0">
                <a:solidFill>
                  <a:srgbClr val="252525"/>
                </a:solidFill>
                <a:latin typeface="Cambria"/>
                <a:cs typeface="Cambria"/>
              </a:rPr>
              <a:t>ge</a:t>
            </a:r>
            <a:r>
              <a:rPr sz="4500" i="1" spc="165" dirty="0">
                <a:solidFill>
                  <a:srgbClr val="252525"/>
                </a:solidFill>
                <a:latin typeface="Cambria"/>
                <a:cs typeface="Cambria"/>
              </a:rPr>
              <a:t>m</a:t>
            </a:r>
            <a:r>
              <a:rPr sz="4500" i="1" spc="80" dirty="0">
                <a:solidFill>
                  <a:srgbClr val="252525"/>
                </a:solidFill>
                <a:latin typeface="Cambria"/>
                <a:cs typeface="Cambria"/>
              </a:rPr>
              <a:t>ent  </a:t>
            </a:r>
            <a:r>
              <a:rPr sz="4500" i="1" spc="275" dirty="0">
                <a:solidFill>
                  <a:srgbClr val="252525"/>
                </a:solidFill>
                <a:latin typeface="Cambria"/>
                <a:cs typeface="Cambria"/>
              </a:rPr>
              <a:t>System </a:t>
            </a:r>
            <a:r>
              <a:rPr sz="4500" i="1" spc="280" dirty="0">
                <a:solidFill>
                  <a:srgbClr val="252525"/>
                </a:solidFill>
                <a:latin typeface="Cambria"/>
                <a:cs typeface="Cambria"/>
              </a:rPr>
              <a:t> </a:t>
            </a:r>
            <a:r>
              <a:rPr sz="4500" i="1" spc="335" dirty="0">
                <a:solidFill>
                  <a:srgbClr val="252525"/>
                </a:solidFill>
                <a:latin typeface="Cambria"/>
                <a:cs typeface="Cambria"/>
              </a:rPr>
              <a:t>(AMS)</a:t>
            </a:r>
            <a:endParaRPr sz="4500">
              <a:latin typeface="Cambria"/>
              <a:cs typeface="Cambria"/>
            </a:endParaRP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062471"/>
            <a:ext cx="676656" cy="766572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07379" y="6525766"/>
            <a:ext cx="752855" cy="214884"/>
          </a:xfrm>
          <a:prstGeom prst="rect">
            <a:avLst/>
          </a:prstGeom>
        </p:spPr>
      </p:pic>
      <p:grpSp>
        <p:nvGrpSpPr>
          <p:cNvPr id="12" name="object 12"/>
          <p:cNvGrpSpPr/>
          <p:nvPr/>
        </p:nvGrpSpPr>
        <p:grpSpPr>
          <a:xfrm>
            <a:off x="6297167" y="3038855"/>
            <a:ext cx="4145279" cy="410209"/>
            <a:chOff x="6297167" y="3038855"/>
            <a:chExt cx="4145279" cy="410209"/>
          </a:xfrm>
        </p:grpSpPr>
        <p:sp>
          <p:nvSpPr>
            <p:cNvPr id="13" name="object 13"/>
            <p:cNvSpPr/>
            <p:nvPr/>
          </p:nvSpPr>
          <p:spPr>
            <a:xfrm>
              <a:off x="6301739" y="3043427"/>
              <a:ext cx="4136390" cy="401320"/>
            </a:xfrm>
            <a:custGeom>
              <a:avLst/>
              <a:gdLst/>
              <a:ahLst/>
              <a:cxnLst/>
              <a:rect l="l" t="t" r="r" b="b"/>
              <a:pathLst>
                <a:path w="4136390" h="401320">
                  <a:moveTo>
                    <a:pt x="2068067" y="0"/>
                  </a:moveTo>
                  <a:lnTo>
                    <a:pt x="1988745" y="144"/>
                  </a:lnTo>
                  <a:lnTo>
                    <a:pt x="1910177" y="575"/>
                  </a:lnTo>
                  <a:lnTo>
                    <a:pt x="1832418" y="1285"/>
                  </a:lnTo>
                  <a:lnTo>
                    <a:pt x="1755522" y="2272"/>
                  </a:lnTo>
                  <a:lnTo>
                    <a:pt x="1679540" y="3529"/>
                  </a:lnTo>
                  <a:lnTo>
                    <a:pt x="1604528" y="5050"/>
                  </a:lnTo>
                  <a:lnTo>
                    <a:pt x="1530539" y="6832"/>
                  </a:lnTo>
                  <a:lnTo>
                    <a:pt x="1457627" y="8868"/>
                  </a:lnTo>
                  <a:lnTo>
                    <a:pt x="1385844" y="11154"/>
                  </a:lnTo>
                  <a:lnTo>
                    <a:pt x="1315244" y="13685"/>
                  </a:lnTo>
                  <a:lnTo>
                    <a:pt x="1245882" y="16454"/>
                  </a:lnTo>
                  <a:lnTo>
                    <a:pt x="1177811" y="19458"/>
                  </a:lnTo>
                  <a:lnTo>
                    <a:pt x="1111083" y="22690"/>
                  </a:lnTo>
                  <a:lnTo>
                    <a:pt x="1045754" y="26146"/>
                  </a:lnTo>
                  <a:lnTo>
                    <a:pt x="981875" y="29821"/>
                  </a:lnTo>
                  <a:lnTo>
                    <a:pt x="919502" y="33708"/>
                  </a:lnTo>
                  <a:lnTo>
                    <a:pt x="858687" y="37804"/>
                  </a:lnTo>
                  <a:lnTo>
                    <a:pt x="799484" y="42103"/>
                  </a:lnTo>
                  <a:lnTo>
                    <a:pt x="741947" y="46600"/>
                  </a:lnTo>
                  <a:lnTo>
                    <a:pt x="686129" y="51290"/>
                  </a:lnTo>
                  <a:lnTo>
                    <a:pt x="632083" y="56166"/>
                  </a:lnTo>
                  <a:lnTo>
                    <a:pt x="579864" y="61226"/>
                  </a:lnTo>
                  <a:lnTo>
                    <a:pt x="529525" y="66462"/>
                  </a:lnTo>
                  <a:lnTo>
                    <a:pt x="481119" y="71870"/>
                  </a:lnTo>
                  <a:lnTo>
                    <a:pt x="434700" y="77445"/>
                  </a:lnTo>
                  <a:lnTo>
                    <a:pt x="390322" y="83181"/>
                  </a:lnTo>
                  <a:lnTo>
                    <a:pt x="348037" y="89074"/>
                  </a:lnTo>
                  <a:lnTo>
                    <a:pt x="307901" y="95118"/>
                  </a:lnTo>
                  <a:lnTo>
                    <a:pt x="269966" y="101308"/>
                  </a:lnTo>
                  <a:lnTo>
                    <a:pt x="200913" y="114106"/>
                  </a:lnTo>
                  <a:lnTo>
                    <a:pt x="141308" y="127425"/>
                  </a:lnTo>
                  <a:lnTo>
                    <a:pt x="91580" y="141226"/>
                  </a:lnTo>
                  <a:lnTo>
                    <a:pt x="52156" y="155465"/>
                  </a:lnTo>
                  <a:lnTo>
                    <a:pt x="13280" y="177558"/>
                  </a:lnTo>
                  <a:lnTo>
                    <a:pt x="0" y="200406"/>
                  </a:lnTo>
                  <a:lnTo>
                    <a:pt x="1493" y="208097"/>
                  </a:lnTo>
                  <a:lnTo>
                    <a:pt x="36443" y="238074"/>
                  </a:lnTo>
                  <a:lnTo>
                    <a:pt x="91580" y="259585"/>
                  </a:lnTo>
                  <a:lnTo>
                    <a:pt x="141308" y="273386"/>
                  </a:lnTo>
                  <a:lnTo>
                    <a:pt x="200913" y="286705"/>
                  </a:lnTo>
                  <a:lnTo>
                    <a:pt x="269966" y="299503"/>
                  </a:lnTo>
                  <a:lnTo>
                    <a:pt x="307901" y="305693"/>
                  </a:lnTo>
                  <a:lnTo>
                    <a:pt x="348037" y="311737"/>
                  </a:lnTo>
                  <a:lnTo>
                    <a:pt x="390322" y="317630"/>
                  </a:lnTo>
                  <a:lnTo>
                    <a:pt x="434700" y="323366"/>
                  </a:lnTo>
                  <a:lnTo>
                    <a:pt x="481119" y="328941"/>
                  </a:lnTo>
                  <a:lnTo>
                    <a:pt x="529525" y="334349"/>
                  </a:lnTo>
                  <a:lnTo>
                    <a:pt x="579864" y="339585"/>
                  </a:lnTo>
                  <a:lnTo>
                    <a:pt x="632083" y="344645"/>
                  </a:lnTo>
                  <a:lnTo>
                    <a:pt x="686129" y="349521"/>
                  </a:lnTo>
                  <a:lnTo>
                    <a:pt x="741947" y="354211"/>
                  </a:lnTo>
                  <a:lnTo>
                    <a:pt x="799484" y="358708"/>
                  </a:lnTo>
                  <a:lnTo>
                    <a:pt x="858687" y="363007"/>
                  </a:lnTo>
                  <a:lnTo>
                    <a:pt x="919502" y="367103"/>
                  </a:lnTo>
                  <a:lnTo>
                    <a:pt x="981875" y="370990"/>
                  </a:lnTo>
                  <a:lnTo>
                    <a:pt x="1045754" y="374665"/>
                  </a:lnTo>
                  <a:lnTo>
                    <a:pt x="1111083" y="378121"/>
                  </a:lnTo>
                  <a:lnTo>
                    <a:pt x="1177811" y="381353"/>
                  </a:lnTo>
                  <a:lnTo>
                    <a:pt x="1245882" y="384357"/>
                  </a:lnTo>
                  <a:lnTo>
                    <a:pt x="1315244" y="387126"/>
                  </a:lnTo>
                  <a:lnTo>
                    <a:pt x="1385844" y="389657"/>
                  </a:lnTo>
                  <a:lnTo>
                    <a:pt x="1457627" y="391943"/>
                  </a:lnTo>
                  <a:lnTo>
                    <a:pt x="1530539" y="393979"/>
                  </a:lnTo>
                  <a:lnTo>
                    <a:pt x="1604528" y="395761"/>
                  </a:lnTo>
                  <a:lnTo>
                    <a:pt x="1679540" y="397282"/>
                  </a:lnTo>
                  <a:lnTo>
                    <a:pt x="1755522" y="398539"/>
                  </a:lnTo>
                  <a:lnTo>
                    <a:pt x="1832418" y="399526"/>
                  </a:lnTo>
                  <a:lnTo>
                    <a:pt x="1910177" y="400236"/>
                  </a:lnTo>
                  <a:lnTo>
                    <a:pt x="1988745" y="400667"/>
                  </a:lnTo>
                  <a:lnTo>
                    <a:pt x="2068067" y="400812"/>
                  </a:lnTo>
                  <a:lnTo>
                    <a:pt x="2147390" y="400667"/>
                  </a:lnTo>
                  <a:lnTo>
                    <a:pt x="2225958" y="400236"/>
                  </a:lnTo>
                  <a:lnTo>
                    <a:pt x="2303717" y="399526"/>
                  </a:lnTo>
                  <a:lnTo>
                    <a:pt x="2380613" y="398539"/>
                  </a:lnTo>
                  <a:lnTo>
                    <a:pt x="2456595" y="397282"/>
                  </a:lnTo>
                  <a:lnTo>
                    <a:pt x="2531607" y="395761"/>
                  </a:lnTo>
                  <a:lnTo>
                    <a:pt x="2605596" y="393979"/>
                  </a:lnTo>
                  <a:lnTo>
                    <a:pt x="2678508" y="391943"/>
                  </a:lnTo>
                  <a:lnTo>
                    <a:pt x="2750291" y="389657"/>
                  </a:lnTo>
                  <a:lnTo>
                    <a:pt x="2820891" y="387126"/>
                  </a:lnTo>
                  <a:lnTo>
                    <a:pt x="2890253" y="384357"/>
                  </a:lnTo>
                  <a:lnTo>
                    <a:pt x="2958324" y="381353"/>
                  </a:lnTo>
                  <a:lnTo>
                    <a:pt x="3025052" y="378121"/>
                  </a:lnTo>
                  <a:lnTo>
                    <a:pt x="3090381" y="374665"/>
                  </a:lnTo>
                  <a:lnTo>
                    <a:pt x="3154260" y="370990"/>
                  </a:lnTo>
                  <a:lnTo>
                    <a:pt x="3216633" y="367103"/>
                  </a:lnTo>
                  <a:lnTo>
                    <a:pt x="3277448" y="363007"/>
                  </a:lnTo>
                  <a:lnTo>
                    <a:pt x="3336651" y="358708"/>
                  </a:lnTo>
                  <a:lnTo>
                    <a:pt x="3394188" y="354211"/>
                  </a:lnTo>
                  <a:lnTo>
                    <a:pt x="3450006" y="349521"/>
                  </a:lnTo>
                  <a:lnTo>
                    <a:pt x="3504052" y="344645"/>
                  </a:lnTo>
                  <a:lnTo>
                    <a:pt x="3556271" y="339585"/>
                  </a:lnTo>
                  <a:lnTo>
                    <a:pt x="3606610" y="334349"/>
                  </a:lnTo>
                  <a:lnTo>
                    <a:pt x="3655016" y="328941"/>
                  </a:lnTo>
                  <a:lnTo>
                    <a:pt x="3701435" y="323366"/>
                  </a:lnTo>
                  <a:lnTo>
                    <a:pt x="3745813" y="317630"/>
                  </a:lnTo>
                  <a:lnTo>
                    <a:pt x="3788098" y="311737"/>
                  </a:lnTo>
                  <a:lnTo>
                    <a:pt x="3828234" y="305693"/>
                  </a:lnTo>
                  <a:lnTo>
                    <a:pt x="3866169" y="299503"/>
                  </a:lnTo>
                  <a:lnTo>
                    <a:pt x="3935222" y="286705"/>
                  </a:lnTo>
                  <a:lnTo>
                    <a:pt x="3994827" y="273386"/>
                  </a:lnTo>
                  <a:lnTo>
                    <a:pt x="4044555" y="259585"/>
                  </a:lnTo>
                  <a:lnTo>
                    <a:pt x="4083979" y="245346"/>
                  </a:lnTo>
                  <a:lnTo>
                    <a:pt x="4122855" y="223253"/>
                  </a:lnTo>
                  <a:lnTo>
                    <a:pt x="4136136" y="200406"/>
                  </a:lnTo>
                  <a:lnTo>
                    <a:pt x="4134642" y="192714"/>
                  </a:lnTo>
                  <a:lnTo>
                    <a:pt x="4099692" y="162737"/>
                  </a:lnTo>
                  <a:lnTo>
                    <a:pt x="4044555" y="141226"/>
                  </a:lnTo>
                  <a:lnTo>
                    <a:pt x="3994827" y="127425"/>
                  </a:lnTo>
                  <a:lnTo>
                    <a:pt x="3935222" y="114106"/>
                  </a:lnTo>
                  <a:lnTo>
                    <a:pt x="3866169" y="101308"/>
                  </a:lnTo>
                  <a:lnTo>
                    <a:pt x="3828234" y="95118"/>
                  </a:lnTo>
                  <a:lnTo>
                    <a:pt x="3788098" y="89074"/>
                  </a:lnTo>
                  <a:lnTo>
                    <a:pt x="3745813" y="83181"/>
                  </a:lnTo>
                  <a:lnTo>
                    <a:pt x="3701435" y="77445"/>
                  </a:lnTo>
                  <a:lnTo>
                    <a:pt x="3655016" y="71870"/>
                  </a:lnTo>
                  <a:lnTo>
                    <a:pt x="3606610" y="66462"/>
                  </a:lnTo>
                  <a:lnTo>
                    <a:pt x="3556271" y="61226"/>
                  </a:lnTo>
                  <a:lnTo>
                    <a:pt x="3504052" y="56166"/>
                  </a:lnTo>
                  <a:lnTo>
                    <a:pt x="3450006" y="51290"/>
                  </a:lnTo>
                  <a:lnTo>
                    <a:pt x="3394188" y="46600"/>
                  </a:lnTo>
                  <a:lnTo>
                    <a:pt x="3336651" y="42103"/>
                  </a:lnTo>
                  <a:lnTo>
                    <a:pt x="3277448" y="37804"/>
                  </a:lnTo>
                  <a:lnTo>
                    <a:pt x="3216633" y="33708"/>
                  </a:lnTo>
                  <a:lnTo>
                    <a:pt x="3154260" y="29821"/>
                  </a:lnTo>
                  <a:lnTo>
                    <a:pt x="3090381" y="26146"/>
                  </a:lnTo>
                  <a:lnTo>
                    <a:pt x="3025052" y="22690"/>
                  </a:lnTo>
                  <a:lnTo>
                    <a:pt x="2958324" y="19458"/>
                  </a:lnTo>
                  <a:lnTo>
                    <a:pt x="2890253" y="16454"/>
                  </a:lnTo>
                  <a:lnTo>
                    <a:pt x="2820891" y="13685"/>
                  </a:lnTo>
                  <a:lnTo>
                    <a:pt x="2750291" y="11154"/>
                  </a:lnTo>
                  <a:lnTo>
                    <a:pt x="2678508" y="8868"/>
                  </a:lnTo>
                  <a:lnTo>
                    <a:pt x="2605596" y="6832"/>
                  </a:lnTo>
                  <a:lnTo>
                    <a:pt x="2531607" y="5050"/>
                  </a:lnTo>
                  <a:lnTo>
                    <a:pt x="2456595" y="3529"/>
                  </a:lnTo>
                  <a:lnTo>
                    <a:pt x="2380613" y="2272"/>
                  </a:lnTo>
                  <a:lnTo>
                    <a:pt x="2303717" y="1285"/>
                  </a:lnTo>
                  <a:lnTo>
                    <a:pt x="2225958" y="575"/>
                  </a:lnTo>
                  <a:lnTo>
                    <a:pt x="2147390" y="144"/>
                  </a:lnTo>
                  <a:lnTo>
                    <a:pt x="2068067" y="0"/>
                  </a:lnTo>
                  <a:close/>
                </a:path>
              </a:pathLst>
            </a:custGeom>
            <a:solidFill>
              <a:srgbClr val="214F5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301739" y="3043427"/>
              <a:ext cx="4136390" cy="401320"/>
            </a:xfrm>
            <a:custGeom>
              <a:avLst/>
              <a:gdLst/>
              <a:ahLst/>
              <a:cxnLst/>
              <a:rect l="l" t="t" r="r" b="b"/>
              <a:pathLst>
                <a:path w="4136390" h="401320">
                  <a:moveTo>
                    <a:pt x="0" y="200406"/>
                  </a:moveTo>
                  <a:lnTo>
                    <a:pt x="23466" y="170103"/>
                  </a:lnTo>
                  <a:lnTo>
                    <a:pt x="70553" y="148293"/>
                  </a:lnTo>
                  <a:lnTo>
                    <a:pt x="115183" y="134268"/>
                  </a:lnTo>
                  <a:lnTo>
                    <a:pt x="169903" y="120703"/>
                  </a:lnTo>
                  <a:lnTo>
                    <a:pt x="234285" y="107639"/>
                  </a:lnTo>
                  <a:lnTo>
                    <a:pt x="307901" y="95118"/>
                  </a:lnTo>
                  <a:lnTo>
                    <a:pt x="348037" y="89074"/>
                  </a:lnTo>
                  <a:lnTo>
                    <a:pt x="390322" y="83181"/>
                  </a:lnTo>
                  <a:lnTo>
                    <a:pt x="434700" y="77445"/>
                  </a:lnTo>
                  <a:lnTo>
                    <a:pt x="481119" y="71870"/>
                  </a:lnTo>
                  <a:lnTo>
                    <a:pt x="529525" y="66462"/>
                  </a:lnTo>
                  <a:lnTo>
                    <a:pt x="579864" y="61226"/>
                  </a:lnTo>
                  <a:lnTo>
                    <a:pt x="632083" y="56166"/>
                  </a:lnTo>
                  <a:lnTo>
                    <a:pt x="686129" y="51290"/>
                  </a:lnTo>
                  <a:lnTo>
                    <a:pt x="741947" y="46600"/>
                  </a:lnTo>
                  <a:lnTo>
                    <a:pt x="799484" y="42103"/>
                  </a:lnTo>
                  <a:lnTo>
                    <a:pt x="858687" y="37804"/>
                  </a:lnTo>
                  <a:lnTo>
                    <a:pt x="919502" y="33708"/>
                  </a:lnTo>
                  <a:lnTo>
                    <a:pt x="981875" y="29821"/>
                  </a:lnTo>
                  <a:lnTo>
                    <a:pt x="1045754" y="26146"/>
                  </a:lnTo>
                  <a:lnTo>
                    <a:pt x="1111083" y="22690"/>
                  </a:lnTo>
                  <a:lnTo>
                    <a:pt x="1177811" y="19458"/>
                  </a:lnTo>
                  <a:lnTo>
                    <a:pt x="1245882" y="16454"/>
                  </a:lnTo>
                  <a:lnTo>
                    <a:pt x="1315244" y="13685"/>
                  </a:lnTo>
                  <a:lnTo>
                    <a:pt x="1385844" y="11154"/>
                  </a:lnTo>
                  <a:lnTo>
                    <a:pt x="1457627" y="8868"/>
                  </a:lnTo>
                  <a:lnTo>
                    <a:pt x="1530539" y="6832"/>
                  </a:lnTo>
                  <a:lnTo>
                    <a:pt x="1604528" y="5050"/>
                  </a:lnTo>
                  <a:lnTo>
                    <a:pt x="1679540" y="3529"/>
                  </a:lnTo>
                  <a:lnTo>
                    <a:pt x="1755522" y="2272"/>
                  </a:lnTo>
                  <a:lnTo>
                    <a:pt x="1832418" y="1285"/>
                  </a:lnTo>
                  <a:lnTo>
                    <a:pt x="1910177" y="575"/>
                  </a:lnTo>
                  <a:lnTo>
                    <a:pt x="1988745" y="144"/>
                  </a:lnTo>
                  <a:lnTo>
                    <a:pt x="2068067" y="0"/>
                  </a:lnTo>
                  <a:lnTo>
                    <a:pt x="2147390" y="144"/>
                  </a:lnTo>
                  <a:lnTo>
                    <a:pt x="2225958" y="575"/>
                  </a:lnTo>
                  <a:lnTo>
                    <a:pt x="2303717" y="1285"/>
                  </a:lnTo>
                  <a:lnTo>
                    <a:pt x="2380613" y="2272"/>
                  </a:lnTo>
                  <a:lnTo>
                    <a:pt x="2456595" y="3529"/>
                  </a:lnTo>
                  <a:lnTo>
                    <a:pt x="2531607" y="5050"/>
                  </a:lnTo>
                  <a:lnTo>
                    <a:pt x="2605596" y="6832"/>
                  </a:lnTo>
                  <a:lnTo>
                    <a:pt x="2678508" y="8868"/>
                  </a:lnTo>
                  <a:lnTo>
                    <a:pt x="2750291" y="11154"/>
                  </a:lnTo>
                  <a:lnTo>
                    <a:pt x="2820891" y="13685"/>
                  </a:lnTo>
                  <a:lnTo>
                    <a:pt x="2890253" y="16454"/>
                  </a:lnTo>
                  <a:lnTo>
                    <a:pt x="2958324" y="19458"/>
                  </a:lnTo>
                  <a:lnTo>
                    <a:pt x="3025052" y="22690"/>
                  </a:lnTo>
                  <a:lnTo>
                    <a:pt x="3090381" y="26146"/>
                  </a:lnTo>
                  <a:lnTo>
                    <a:pt x="3154260" y="29821"/>
                  </a:lnTo>
                  <a:lnTo>
                    <a:pt x="3216633" y="33708"/>
                  </a:lnTo>
                  <a:lnTo>
                    <a:pt x="3277448" y="37804"/>
                  </a:lnTo>
                  <a:lnTo>
                    <a:pt x="3336651" y="42103"/>
                  </a:lnTo>
                  <a:lnTo>
                    <a:pt x="3394188" y="46600"/>
                  </a:lnTo>
                  <a:lnTo>
                    <a:pt x="3450006" y="51290"/>
                  </a:lnTo>
                  <a:lnTo>
                    <a:pt x="3504052" y="56166"/>
                  </a:lnTo>
                  <a:lnTo>
                    <a:pt x="3556271" y="61226"/>
                  </a:lnTo>
                  <a:lnTo>
                    <a:pt x="3606610" y="66462"/>
                  </a:lnTo>
                  <a:lnTo>
                    <a:pt x="3655016" y="71870"/>
                  </a:lnTo>
                  <a:lnTo>
                    <a:pt x="3701435" y="77445"/>
                  </a:lnTo>
                  <a:lnTo>
                    <a:pt x="3745813" y="83181"/>
                  </a:lnTo>
                  <a:lnTo>
                    <a:pt x="3788098" y="89074"/>
                  </a:lnTo>
                  <a:lnTo>
                    <a:pt x="3828234" y="95118"/>
                  </a:lnTo>
                  <a:lnTo>
                    <a:pt x="3866169" y="101308"/>
                  </a:lnTo>
                  <a:lnTo>
                    <a:pt x="3935222" y="114106"/>
                  </a:lnTo>
                  <a:lnTo>
                    <a:pt x="3994827" y="127425"/>
                  </a:lnTo>
                  <a:lnTo>
                    <a:pt x="4044555" y="141226"/>
                  </a:lnTo>
                  <a:lnTo>
                    <a:pt x="4083979" y="155465"/>
                  </a:lnTo>
                  <a:lnTo>
                    <a:pt x="4122855" y="177558"/>
                  </a:lnTo>
                  <a:lnTo>
                    <a:pt x="4136136" y="200406"/>
                  </a:lnTo>
                  <a:lnTo>
                    <a:pt x="4134642" y="208097"/>
                  </a:lnTo>
                  <a:lnTo>
                    <a:pt x="4099692" y="238074"/>
                  </a:lnTo>
                  <a:lnTo>
                    <a:pt x="4044555" y="259585"/>
                  </a:lnTo>
                  <a:lnTo>
                    <a:pt x="3994827" y="273386"/>
                  </a:lnTo>
                  <a:lnTo>
                    <a:pt x="3935222" y="286705"/>
                  </a:lnTo>
                  <a:lnTo>
                    <a:pt x="3866169" y="299503"/>
                  </a:lnTo>
                  <a:lnTo>
                    <a:pt x="3828234" y="305693"/>
                  </a:lnTo>
                  <a:lnTo>
                    <a:pt x="3788098" y="311737"/>
                  </a:lnTo>
                  <a:lnTo>
                    <a:pt x="3745813" y="317630"/>
                  </a:lnTo>
                  <a:lnTo>
                    <a:pt x="3701435" y="323366"/>
                  </a:lnTo>
                  <a:lnTo>
                    <a:pt x="3655016" y="328941"/>
                  </a:lnTo>
                  <a:lnTo>
                    <a:pt x="3606610" y="334349"/>
                  </a:lnTo>
                  <a:lnTo>
                    <a:pt x="3556271" y="339585"/>
                  </a:lnTo>
                  <a:lnTo>
                    <a:pt x="3504052" y="344645"/>
                  </a:lnTo>
                  <a:lnTo>
                    <a:pt x="3450006" y="349521"/>
                  </a:lnTo>
                  <a:lnTo>
                    <a:pt x="3394188" y="354211"/>
                  </a:lnTo>
                  <a:lnTo>
                    <a:pt x="3336651" y="358708"/>
                  </a:lnTo>
                  <a:lnTo>
                    <a:pt x="3277448" y="363007"/>
                  </a:lnTo>
                  <a:lnTo>
                    <a:pt x="3216633" y="367103"/>
                  </a:lnTo>
                  <a:lnTo>
                    <a:pt x="3154260" y="370990"/>
                  </a:lnTo>
                  <a:lnTo>
                    <a:pt x="3090381" y="374665"/>
                  </a:lnTo>
                  <a:lnTo>
                    <a:pt x="3025052" y="378121"/>
                  </a:lnTo>
                  <a:lnTo>
                    <a:pt x="2958324" y="381353"/>
                  </a:lnTo>
                  <a:lnTo>
                    <a:pt x="2890253" y="384357"/>
                  </a:lnTo>
                  <a:lnTo>
                    <a:pt x="2820891" y="387126"/>
                  </a:lnTo>
                  <a:lnTo>
                    <a:pt x="2750291" y="389657"/>
                  </a:lnTo>
                  <a:lnTo>
                    <a:pt x="2678508" y="391943"/>
                  </a:lnTo>
                  <a:lnTo>
                    <a:pt x="2605596" y="393979"/>
                  </a:lnTo>
                  <a:lnTo>
                    <a:pt x="2531607" y="395761"/>
                  </a:lnTo>
                  <a:lnTo>
                    <a:pt x="2456595" y="397282"/>
                  </a:lnTo>
                  <a:lnTo>
                    <a:pt x="2380613" y="398539"/>
                  </a:lnTo>
                  <a:lnTo>
                    <a:pt x="2303717" y="399526"/>
                  </a:lnTo>
                  <a:lnTo>
                    <a:pt x="2225958" y="400236"/>
                  </a:lnTo>
                  <a:lnTo>
                    <a:pt x="2147390" y="400667"/>
                  </a:lnTo>
                  <a:lnTo>
                    <a:pt x="2068067" y="400812"/>
                  </a:lnTo>
                  <a:lnTo>
                    <a:pt x="1988745" y="400667"/>
                  </a:lnTo>
                  <a:lnTo>
                    <a:pt x="1910177" y="400236"/>
                  </a:lnTo>
                  <a:lnTo>
                    <a:pt x="1832418" y="399526"/>
                  </a:lnTo>
                  <a:lnTo>
                    <a:pt x="1755522" y="398539"/>
                  </a:lnTo>
                  <a:lnTo>
                    <a:pt x="1679540" y="397282"/>
                  </a:lnTo>
                  <a:lnTo>
                    <a:pt x="1604528" y="395761"/>
                  </a:lnTo>
                  <a:lnTo>
                    <a:pt x="1530539" y="393979"/>
                  </a:lnTo>
                  <a:lnTo>
                    <a:pt x="1457627" y="391943"/>
                  </a:lnTo>
                  <a:lnTo>
                    <a:pt x="1385844" y="389657"/>
                  </a:lnTo>
                  <a:lnTo>
                    <a:pt x="1315244" y="387126"/>
                  </a:lnTo>
                  <a:lnTo>
                    <a:pt x="1245882" y="384357"/>
                  </a:lnTo>
                  <a:lnTo>
                    <a:pt x="1177811" y="381353"/>
                  </a:lnTo>
                  <a:lnTo>
                    <a:pt x="1111083" y="378121"/>
                  </a:lnTo>
                  <a:lnTo>
                    <a:pt x="1045754" y="374665"/>
                  </a:lnTo>
                  <a:lnTo>
                    <a:pt x="981875" y="370990"/>
                  </a:lnTo>
                  <a:lnTo>
                    <a:pt x="919502" y="367103"/>
                  </a:lnTo>
                  <a:lnTo>
                    <a:pt x="858687" y="363007"/>
                  </a:lnTo>
                  <a:lnTo>
                    <a:pt x="799484" y="358708"/>
                  </a:lnTo>
                  <a:lnTo>
                    <a:pt x="741947" y="354211"/>
                  </a:lnTo>
                  <a:lnTo>
                    <a:pt x="686129" y="349521"/>
                  </a:lnTo>
                  <a:lnTo>
                    <a:pt x="632083" y="344645"/>
                  </a:lnTo>
                  <a:lnTo>
                    <a:pt x="579864" y="339585"/>
                  </a:lnTo>
                  <a:lnTo>
                    <a:pt x="529525" y="334349"/>
                  </a:lnTo>
                  <a:lnTo>
                    <a:pt x="481119" y="328941"/>
                  </a:lnTo>
                  <a:lnTo>
                    <a:pt x="434700" y="323366"/>
                  </a:lnTo>
                  <a:lnTo>
                    <a:pt x="390322" y="317630"/>
                  </a:lnTo>
                  <a:lnTo>
                    <a:pt x="348037" y="311737"/>
                  </a:lnTo>
                  <a:lnTo>
                    <a:pt x="307901" y="305693"/>
                  </a:lnTo>
                  <a:lnTo>
                    <a:pt x="269966" y="299503"/>
                  </a:lnTo>
                  <a:lnTo>
                    <a:pt x="200913" y="286705"/>
                  </a:lnTo>
                  <a:lnTo>
                    <a:pt x="141308" y="273386"/>
                  </a:lnTo>
                  <a:lnTo>
                    <a:pt x="91580" y="259585"/>
                  </a:lnTo>
                  <a:lnTo>
                    <a:pt x="52156" y="245346"/>
                  </a:lnTo>
                  <a:lnTo>
                    <a:pt x="13280" y="223253"/>
                  </a:lnTo>
                  <a:lnTo>
                    <a:pt x="0" y="200406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7353300" y="3549396"/>
            <a:ext cx="2110740" cy="307975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3556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280"/>
              </a:spcBef>
            </a:pPr>
            <a:r>
              <a:rPr sz="1400" b="1" spc="-5" dirty="0">
                <a:latin typeface="Corbel"/>
                <a:cs typeface="Corbel"/>
              </a:rPr>
              <a:t>USERS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27470" y="3943350"/>
            <a:ext cx="1242060" cy="2024380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90"/>
              </a:spcBef>
            </a:pPr>
            <a:r>
              <a:rPr sz="1000" b="1" spc="-5" dirty="0">
                <a:solidFill>
                  <a:srgbClr val="1D1A1D"/>
                </a:solidFill>
                <a:latin typeface="Corbel"/>
                <a:cs typeface="Corbel"/>
              </a:rPr>
              <a:t>DEAN</a:t>
            </a:r>
            <a:endParaRPr sz="1000">
              <a:latin typeface="Corbel"/>
              <a:cs typeface="Corbel"/>
            </a:endParaRPr>
          </a:p>
          <a:p>
            <a:pPr marL="263525" marR="269875" indent="-26416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160" algn="l"/>
              </a:tabLst>
            </a:pP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Approval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of</a:t>
            </a:r>
            <a:endParaRPr sz="1000">
              <a:latin typeface="Corbel"/>
              <a:cs typeface="Corbel"/>
            </a:endParaRPr>
          </a:p>
          <a:p>
            <a:pPr marR="268605" algn="ctr">
              <a:lnSpc>
                <a:spcPct val="100000"/>
              </a:lnSpc>
              <a:spcBef>
                <a:spcPts val="5"/>
              </a:spcBef>
            </a:pP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faculties</a:t>
            </a:r>
            <a:endParaRPr sz="1000">
              <a:latin typeface="Corbel"/>
              <a:cs typeface="Corbel"/>
            </a:endParaRPr>
          </a:p>
          <a:p>
            <a:pPr marL="263525" marR="361315" indent="-172720">
              <a:lnSpc>
                <a:spcPct val="100000"/>
              </a:lnSpc>
              <a:spcBef>
                <a:spcPts val="110"/>
              </a:spcBef>
              <a:buSzPct val="75000"/>
              <a:buFont typeface="Arial MT"/>
              <a:buChar char="►"/>
              <a:tabLst>
                <a:tab pos="264160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Appro</a:t>
            </a:r>
            <a:r>
              <a:rPr sz="1000" spc="-15" dirty="0">
                <a:solidFill>
                  <a:srgbClr val="1D1A1D"/>
                </a:solidFill>
                <a:latin typeface="Corbel"/>
                <a:cs typeface="Corbel"/>
              </a:rPr>
              <a:t>v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al</a:t>
            </a:r>
            <a:r>
              <a:rPr sz="1000" spc="1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of  students</a:t>
            </a:r>
            <a:endParaRPr sz="1000">
              <a:latin typeface="Corbel"/>
              <a:cs typeface="Corbel"/>
            </a:endParaRPr>
          </a:p>
          <a:p>
            <a:pPr marL="263525" marR="361315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160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Appro</a:t>
            </a:r>
            <a:r>
              <a:rPr sz="1000" spc="-15" dirty="0">
                <a:solidFill>
                  <a:srgbClr val="1D1A1D"/>
                </a:solidFill>
                <a:latin typeface="Corbel"/>
                <a:cs typeface="Corbel"/>
              </a:rPr>
              <a:t>v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al</a:t>
            </a:r>
            <a:r>
              <a:rPr sz="1000" spc="1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of 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grades</a:t>
            </a:r>
            <a:endParaRPr sz="1000">
              <a:latin typeface="Corbel"/>
              <a:cs typeface="Corbel"/>
            </a:endParaRPr>
          </a:p>
          <a:p>
            <a:pPr marL="263525" marR="309880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160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E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x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a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min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a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tio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n 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schedule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780781" y="3952494"/>
            <a:ext cx="1242060" cy="2025650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00"/>
              </a:spcBef>
            </a:pPr>
            <a:r>
              <a:rPr sz="1000" b="1" spc="-10" dirty="0">
                <a:solidFill>
                  <a:srgbClr val="1D1A1D"/>
                </a:solidFill>
                <a:latin typeface="Corbel"/>
                <a:cs typeface="Corbel"/>
              </a:rPr>
              <a:t>STUDENT</a:t>
            </a:r>
            <a:endParaRPr sz="1000">
              <a:latin typeface="Corbel"/>
              <a:cs typeface="Corbel"/>
            </a:endParaRPr>
          </a:p>
          <a:p>
            <a:pPr marL="264160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795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Course</a:t>
            </a:r>
            <a:r>
              <a:rPr sz="1000" spc="-4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Selection</a:t>
            </a:r>
            <a:endParaRPr sz="1000">
              <a:latin typeface="Corbel"/>
              <a:cs typeface="Corbel"/>
            </a:endParaRPr>
          </a:p>
          <a:p>
            <a:pPr marL="264160" indent="-172720">
              <a:lnSpc>
                <a:spcPct val="100000"/>
              </a:lnSpc>
              <a:spcBef>
                <a:spcPts val="110"/>
              </a:spcBef>
              <a:buSzPct val="75000"/>
              <a:buFont typeface="Arial MT"/>
              <a:buChar char="►"/>
              <a:tabLst>
                <a:tab pos="264795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Su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b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mit</a:t>
            </a:r>
            <a:r>
              <a:rPr sz="1000" spc="1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Fee</a:t>
            </a:r>
            <a:endParaRPr sz="1000">
              <a:latin typeface="Corbel"/>
              <a:cs typeface="Corbel"/>
            </a:endParaRPr>
          </a:p>
          <a:p>
            <a:pPr marL="264160" marR="87630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795" algn="l"/>
              </a:tabLst>
            </a:pP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Check</a:t>
            </a:r>
            <a:r>
              <a:rPr sz="1000" spc="18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Daily 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5" dirty="0">
                <a:solidFill>
                  <a:srgbClr val="1D1A1D"/>
                </a:solidFill>
                <a:latin typeface="Corbel"/>
                <a:cs typeface="Corbel"/>
              </a:rPr>
              <a:t>b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as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i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</a:t>
            </a:r>
            <a:r>
              <a:rPr sz="1000" spc="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t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t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e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n</a:t>
            </a:r>
            <a:r>
              <a:rPr sz="1000" spc="-15" dirty="0">
                <a:solidFill>
                  <a:srgbClr val="1D1A1D"/>
                </a:solidFill>
                <a:latin typeface="Corbel"/>
                <a:cs typeface="Corbel"/>
              </a:rPr>
              <a:t>d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an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e</a:t>
            </a:r>
            <a:endParaRPr sz="1000">
              <a:latin typeface="Corbel"/>
              <a:cs typeface="Corbel"/>
            </a:endParaRPr>
          </a:p>
          <a:p>
            <a:pPr marL="264160" marR="392430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795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Apply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for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ce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rt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ific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tes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135618" y="3952494"/>
            <a:ext cx="1242060" cy="2025650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0"/>
              </a:spcBef>
            </a:pPr>
            <a:r>
              <a:rPr sz="1000" b="1" spc="-5" dirty="0">
                <a:solidFill>
                  <a:srgbClr val="1D1A1D"/>
                </a:solidFill>
                <a:latin typeface="Corbel"/>
                <a:cs typeface="Corbel"/>
              </a:rPr>
              <a:t>ADMIN</a:t>
            </a:r>
            <a:endParaRPr sz="1000">
              <a:latin typeface="Corbel"/>
              <a:cs typeface="Corbel"/>
            </a:endParaRPr>
          </a:p>
          <a:p>
            <a:pPr marL="263525" marR="265430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160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Basic profile 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m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a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nag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e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ment</a:t>
            </a:r>
            <a:endParaRPr sz="1000">
              <a:latin typeface="Corbel"/>
              <a:cs typeface="Corbel"/>
            </a:endParaRPr>
          </a:p>
          <a:p>
            <a:pPr marL="263525" marR="287020" indent="-172720">
              <a:lnSpc>
                <a:spcPct val="100000"/>
              </a:lnSpc>
              <a:spcBef>
                <a:spcPts val="110"/>
              </a:spcBef>
              <a:buSzPct val="75000"/>
              <a:buFont typeface="Arial MT"/>
              <a:buChar char="►"/>
              <a:tabLst>
                <a:tab pos="264160" algn="l"/>
              </a:tabLst>
            </a:pP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Multiple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role </a:t>
            </a:r>
            <a:r>
              <a:rPr sz="1000" spc="-18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Fu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n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ctio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na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lity</a:t>
            </a:r>
            <a:endParaRPr sz="1000">
              <a:latin typeface="Corbel"/>
              <a:cs typeface="Corbel"/>
            </a:endParaRPr>
          </a:p>
          <a:p>
            <a:pPr marL="263525" marR="465455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160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Manage 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D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i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ci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p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li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ne</a:t>
            </a:r>
            <a:endParaRPr sz="1000">
              <a:latin typeface="Corbel"/>
              <a:cs typeface="Corbel"/>
            </a:endParaRPr>
          </a:p>
          <a:p>
            <a:pPr marL="263525" marR="527050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160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Manage </a:t>
            </a:r>
            <a:r>
              <a:rPr sz="1000" spc="-19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Co</a:t>
            </a:r>
            <a:r>
              <a:rPr sz="1000" spc="-15" dirty="0">
                <a:solidFill>
                  <a:srgbClr val="1D1A1D"/>
                </a:solidFill>
                <a:latin typeface="Corbel"/>
                <a:cs typeface="Corbel"/>
              </a:rPr>
              <a:t>l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le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g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e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</a:t>
            </a:r>
            <a:endParaRPr sz="1000">
              <a:latin typeface="Corbel"/>
              <a:cs typeface="Corbel"/>
            </a:endParaRPr>
          </a:p>
          <a:p>
            <a:pPr marL="263525" marR="361315" indent="-172720">
              <a:lnSpc>
                <a:spcPct val="100000"/>
              </a:lnSpc>
              <a:spcBef>
                <a:spcPts val="110"/>
              </a:spcBef>
              <a:buSzPct val="75000"/>
              <a:buFont typeface="Arial MT"/>
              <a:buChar char="►"/>
              <a:tabLst>
                <a:tab pos="264160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Start/stop 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course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 r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e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g</a:t>
            </a:r>
            <a:r>
              <a:rPr sz="1000" spc="-15" dirty="0">
                <a:solidFill>
                  <a:srgbClr val="1D1A1D"/>
                </a:solidFill>
                <a:latin typeface="Corbel"/>
                <a:cs typeface="Corbel"/>
              </a:rPr>
              <a:t>i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t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rat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io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n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169020" y="3109925"/>
            <a:ext cx="38417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i="1" spc="-5" dirty="0">
                <a:solidFill>
                  <a:srgbClr val="FFFFFF"/>
                </a:solidFill>
                <a:latin typeface="Corbel"/>
                <a:cs typeface="Corbel"/>
              </a:rPr>
              <a:t>AMS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72634" y="3943350"/>
            <a:ext cx="1242060" cy="2024380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92075" marR="157480">
              <a:lnSpc>
                <a:spcPct val="100000"/>
              </a:lnSpc>
              <a:spcBef>
                <a:spcPts val="290"/>
              </a:spcBef>
            </a:pPr>
            <a:r>
              <a:rPr sz="1000" b="1" spc="-5" dirty="0">
                <a:solidFill>
                  <a:srgbClr val="1D1A1D"/>
                </a:solidFill>
                <a:latin typeface="Corbel"/>
                <a:cs typeface="Corbel"/>
              </a:rPr>
              <a:t>PROF</a:t>
            </a:r>
            <a:r>
              <a:rPr sz="1000" b="1" spc="-10" dirty="0">
                <a:solidFill>
                  <a:srgbClr val="1D1A1D"/>
                </a:solidFill>
                <a:latin typeface="Corbel"/>
                <a:cs typeface="Corbel"/>
              </a:rPr>
              <a:t>ESS</a:t>
            </a:r>
            <a:r>
              <a:rPr sz="1000" b="1" spc="-5" dirty="0">
                <a:solidFill>
                  <a:srgbClr val="1D1A1D"/>
                </a:solidFill>
                <a:latin typeface="Corbel"/>
                <a:cs typeface="Corbel"/>
              </a:rPr>
              <a:t>OR</a:t>
            </a:r>
            <a:r>
              <a:rPr sz="1000" b="1" spc="-15" dirty="0">
                <a:solidFill>
                  <a:srgbClr val="1D1A1D"/>
                </a:solidFill>
                <a:latin typeface="Corbel"/>
                <a:cs typeface="Corbel"/>
              </a:rPr>
              <a:t>/</a:t>
            </a:r>
            <a:r>
              <a:rPr sz="1000" b="1" spc="-10" dirty="0">
                <a:solidFill>
                  <a:srgbClr val="1D1A1D"/>
                </a:solidFill>
                <a:latin typeface="Corbel"/>
                <a:cs typeface="Corbel"/>
              </a:rPr>
              <a:t>HEA  </a:t>
            </a:r>
            <a:r>
              <a:rPr sz="1000" b="1" spc="-5" dirty="0">
                <a:solidFill>
                  <a:srgbClr val="1D1A1D"/>
                </a:solidFill>
                <a:latin typeface="Corbel"/>
                <a:cs typeface="Corbel"/>
              </a:rPr>
              <a:t>D</a:t>
            </a:r>
            <a:endParaRPr sz="1000">
              <a:latin typeface="Corbel"/>
              <a:cs typeface="Corbel"/>
            </a:endParaRPr>
          </a:p>
          <a:p>
            <a:pPr marL="264160" marR="127635" indent="-172720">
              <a:lnSpc>
                <a:spcPct val="100000"/>
              </a:lnSpc>
              <a:spcBef>
                <a:spcPts val="100"/>
              </a:spcBef>
              <a:buSzPct val="75000"/>
              <a:buFont typeface="Arial MT"/>
              <a:buChar char="►"/>
              <a:tabLst>
                <a:tab pos="264795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Offer</a:t>
            </a:r>
            <a:r>
              <a:rPr sz="1000" spc="-3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Course</a:t>
            </a:r>
            <a:r>
              <a:rPr sz="1000" spc="-4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for </a:t>
            </a:r>
            <a:r>
              <a:rPr sz="1000" spc="-18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the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students</a:t>
            </a:r>
            <a:endParaRPr sz="1000">
              <a:latin typeface="Corbel"/>
              <a:cs typeface="Corbel"/>
            </a:endParaRPr>
          </a:p>
          <a:p>
            <a:pPr marL="264160" indent="-172720">
              <a:lnSpc>
                <a:spcPct val="100000"/>
              </a:lnSpc>
              <a:spcBef>
                <a:spcPts val="110"/>
              </a:spcBef>
              <a:buSzPct val="75000"/>
              <a:buFont typeface="Arial MT"/>
              <a:buChar char="►"/>
              <a:tabLst>
                <a:tab pos="264795" algn="l"/>
              </a:tabLst>
            </a:pP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Allocate</a:t>
            </a:r>
            <a:r>
              <a:rPr sz="1000" spc="2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Faculty</a:t>
            </a:r>
            <a:endParaRPr sz="1000">
              <a:latin typeface="Corbel"/>
              <a:cs typeface="Corbel"/>
            </a:endParaRPr>
          </a:p>
          <a:p>
            <a:pPr marL="264160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795" algn="l"/>
              </a:tabLst>
            </a:pP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Allocate</a:t>
            </a:r>
            <a:r>
              <a:rPr sz="1000" spc="1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Guide</a:t>
            </a:r>
            <a:endParaRPr sz="1000">
              <a:latin typeface="Corbel"/>
              <a:cs typeface="Corbel"/>
            </a:endParaRPr>
          </a:p>
          <a:p>
            <a:pPr marL="264160" marR="394970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795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Approve 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Advisory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commit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t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e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e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488930" y="3943350"/>
            <a:ext cx="1242060" cy="2024380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290"/>
              </a:spcBef>
            </a:pPr>
            <a:r>
              <a:rPr sz="1000" b="1" spc="-10" dirty="0">
                <a:solidFill>
                  <a:srgbClr val="1D1A1D"/>
                </a:solidFill>
                <a:latin typeface="Corbel"/>
                <a:cs typeface="Corbel"/>
              </a:rPr>
              <a:t>GUIDE</a:t>
            </a:r>
            <a:endParaRPr sz="1000">
              <a:latin typeface="Corbel"/>
              <a:cs typeface="Corbel"/>
            </a:endParaRPr>
          </a:p>
          <a:p>
            <a:pPr marL="264795" marR="290830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5430" algn="l"/>
              </a:tabLst>
            </a:pP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Approval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 of 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tude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n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t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</a:t>
            </a:r>
            <a:r>
              <a:rPr sz="1000" spc="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as</a:t>
            </a:r>
            <a:r>
              <a:rPr sz="1000" spc="-2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  guide</a:t>
            </a:r>
            <a:endParaRPr sz="1000">
              <a:latin typeface="Corbel"/>
              <a:cs typeface="Corbel"/>
            </a:endParaRPr>
          </a:p>
          <a:p>
            <a:pPr marL="264795" marR="213360" indent="-172720">
              <a:lnSpc>
                <a:spcPct val="100000"/>
              </a:lnSpc>
              <a:spcBef>
                <a:spcPts val="115"/>
              </a:spcBef>
              <a:buSzPct val="75000"/>
              <a:buFont typeface="Arial MT"/>
              <a:buChar char="►"/>
              <a:tabLst>
                <a:tab pos="265430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Appro</a:t>
            </a:r>
            <a:r>
              <a:rPr sz="1000" spc="-15" dirty="0">
                <a:solidFill>
                  <a:srgbClr val="1D1A1D"/>
                </a:solidFill>
                <a:latin typeface="Corbel"/>
                <a:cs typeface="Corbel"/>
              </a:rPr>
              <a:t>v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al</a:t>
            </a:r>
            <a:r>
              <a:rPr sz="1000" spc="1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PP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W  and</a:t>
            </a:r>
            <a:r>
              <a:rPr sz="1000" spc="-1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ORW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004815" y="92964"/>
            <a:ext cx="6863080" cy="2761615"/>
          </a:xfrm>
          <a:custGeom>
            <a:avLst/>
            <a:gdLst/>
            <a:ahLst/>
            <a:cxnLst/>
            <a:rect l="l" t="t" r="r" b="b"/>
            <a:pathLst>
              <a:path w="6863080" h="2761615">
                <a:moveTo>
                  <a:pt x="6862572" y="0"/>
                </a:moveTo>
                <a:lnTo>
                  <a:pt x="0" y="0"/>
                </a:lnTo>
                <a:lnTo>
                  <a:pt x="0" y="2761488"/>
                </a:lnTo>
                <a:lnTo>
                  <a:pt x="6862572" y="2761488"/>
                </a:lnTo>
                <a:lnTo>
                  <a:pt x="6862572" y="0"/>
                </a:lnTo>
                <a:close/>
              </a:path>
            </a:pathLst>
          </a:custGeom>
          <a:solidFill>
            <a:srgbClr val="439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435090" y="470154"/>
            <a:ext cx="1240790" cy="2289175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262890" marR="104775" indent="-172720">
              <a:lnSpc>
                <a:spcPct val="100000"/>
              </a:lnSpc>
              <a:spcBef>
                <a:spcPts val="285"/>
              </a:spcBef>
            </a:pPr>
            <a:r>
              <a:rPr sz="1000" b="1" spc="-5" dirty="0">
                <a:solidFill>
                  <a:srgbClr val="1D1A1D"/>
                </a:solidFill>
                <a:latin typeface="Corbel"/>
                <a:cs typeface="Corbel"/>
              </a:rPr>
              <a:t>ADMI</a:t>
            </a:r>
            <a:r>
              <a:rPr sz="1000" b="1" spc="-10" dirty="0">
                <a:solidFill>
                  <a:srgbClr val="1D1A1D"/>
                </a:solidFill>
                <a:latin typeface="Corbel"/>
                <a:cs typeface="Corbel"/>
              </a:rPr>
              <a:t>N</a:t>
            </a:r>
            <a:r>
              <a:rPr sz="1000" b="1" spc="-5" dirty="0">
                <a:solidFill>
                  <a:srgbClr val="1D1A1D"/>
                </a:solidFill>
                <a:latin typeface="Corbel"/>
                <a:cs typeface="Corbel"/>
              </a:rPr>
              <a:t>ISTRATION  MA</a:t>
            </a:r>
            <a:r>
              <a:rPr sz="1000" b="1" spc="-10" dirty="0">
                <a:solidFill>
                  <a:srgbClr val="1D1A1D"/>
                </a:solidFill>
                <a:latin typeface="Corbel"/>
                <a:cs typeface="Corbel"/>
              </a:rPr>
              <a:t>N</a:t>
            </a:r>
            <a:r>
              <a:rPr sz="1000" b="1" spc="-5" dirty="0">
                <a:solidFill>
                  <a:srgbClr val="1D1A1D"/>
                </a:solidFill>
                <a:latin typeface="Corbel"/>
                <a:cs typeface="Corbel"/>
              </a:rPr>
              <a:t>A</a:t>
            </a:r>
            <a:r>
              <a:rPr sz="1000" b="1" spc="-10" dirty="0">
                <a:solidFill>
                  <a:srgbClr val="1D1A1D"/>
                </a:solidFill>
                <a:latin typeface="Corbel"/>
                <a:cs typeface="Corbel"/>
              </a:rPr>
              <a:t>GE</a:t>
            </a:r>
            <a:r>
              <a:rPr sz="1000" b="1" spc="-5" dirty="0">
                <a:solidFill>
                  <a:srgbClr val="1D1A1D"/>
                </a:solidFill>
                <a:latin typeface="Corbel"/>
                <a:cs typeface="Corbel"/>
              </a:rPr>
              <a:t>ME</a:t>
            </a:r>
            <a:r>
              <a:rPr sz="1000" b="1" spc="-15" dirty="0">
                <a:solidFill>
                  <a:srgbClr val="1D1A1D"/>
                </a:solidFill>
                <a:latin typeface="Corbel"/>
                <a:cs typeface="Corbel"/>
              </a:rPr>
              <a:t>N</a:t>
            </a:r>
            <a:r>
              <a:rPr sz="1000" b="1" spc="-5" dirty="0">
                <a:solidFill>
                  <a:srgbClr val="1D1A1D"/>
                </a:solidFill>
                <a:latin typeface="Corbel"/>
                <a:cs typeface="Corbel"/>
              </a:rPr>
              <a:t>T</a:t>
            </a:r>
            <a:endParaRPr sz="1000">
              <a:latin typeface="Corbel"/>
              <a:cs typeface="Corbel"/>
            </a:endParaRPr>
          </a:p>
          <a:p>
            <a:pPr marL="262890" marR="360680" indent="-172720" algn="just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3525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Appro</a:t>
            </a:r>
            <a:r>
              <a:rPr sz="1000" spc="-15" dirty="0">
                <a:solidFill>
                  <a:srgbClr val="1D1A1D"/>
                </a:solidFill>
                <a:latin typeface="Corbel"/>
                <a:cs typeface="Corbel"/>
              </a:rPr>
              <a:t>v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al</a:t>
            </a:r>
            <a:r>
              <a:rPr sz="1000" spc="1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of 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faculty and </a:t>
            </a:r>
            <a:r>
              <a:rPr sz="1000" spc="-19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student</a:t>
            </a:r>
            <a:endParaRPr sz="1000">
              <a:latin typeface="Corbel"/>
              <a:cs typeface="Corbel"/>
            </a:endParaRPr>
          </a:p>
          <a:p>
            <a:pPr marL="262890" indent="-172720">
              <a:lnSpc>
                <a:spcPct val="100000"/>
              </a:lnSpc>
              <a:spcBef>
                <a:spcPts val="110"/>
              </a:spcBef>
              <a:buSzPct val="75000"/>
              <a:buFont typeface="Arial MT"/>
              <a:buChar char="►"/>
              <a:tabLst>
                <a:tab pos="263525" algn="l"/>
              </a:tabLst>
            </a:pP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Add</a:t>
            </a:r>
            <a:r>
              <a:rPr sz="1000" spc="-2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new</a:t>
            </a:r>
            <a:r>
              <a:rPr sz="1000" spc="-1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college</a:t>
            </a:r>
            <a:endParaRPr sz="1000">
              <a:latin typeface="Corbel"/>
              <a:cs typeface="Corbel"/>
            </a:endParaRPr>
          </a:p>
          <a:p>
            <a:pPr marL="262890" marR="483234" indent="-172720">
              <a:lnSpc>
                <a:spcPct val="100000"/>
              </a:lnSpc>
              <a:spcBef>
                <a:spcPts val="100"/>
              </a:spcBef>
              <a:buSzPct val="75000"/>
              <a:buFont typeface="Arial MT"/>
              <a:buChar char="►"/>
              <a:tabLst>
                <a:tab pos="263525" algn="l"/>
              </a:tabLst>
            </a:pP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Add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new </a:t>
            </a:r>
            <a:r>
              <a:rPr sz="1000" spc="-19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5" dirty="0">
                <a:solidFill>
                  <a:srgbClr val="1D1A1D"/>
                </a:solidFill>
                <a:latin typeface="Corbel"/>
                <a:cs typeface="Corbel"/>
              </a:rPr>
              <a:t>d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i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ci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p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li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ne</a:t>
            </a:r>
            <a:endParaRPr sz="1000">
              <a:latin typeface="Corbel"/>
              <a:cs typeface="Corbel"/>
            </a:endParaRPr>
          </a:p>
          <a:p>
            <a:pPr marL="262890" marR="360680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3525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Start/stop 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Semester 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reg</a:t>
            </a:r>
            <a:r>
              <a:rPr sz="1000" spc="-15" dirty="0">
                <a:solidFill>
                  <a:srgbClr val="1D1A1D"/>
                </a:solidFill>
                <a:latin typeface="Corbel"/>
                <a:cs typeface="Corbel"/>
              </a:rPr>
              <a:t>i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t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ra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tio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n</a:t>
            </a:r>
            <a:endParaRPr sz="1000">
              <a:latin typeface="Corbel"/>
              <a:cs typeface="Corbel"/>
            </a:endParaRPr>
          </a:p>
          <a:p>
            <a:pPr marL="262890" marR="100965" indent="-172720">
              <a:lnSpc>
                <a:spcPct val="100000"/>
              </a:lnSpc>
              <a:spcBef>
                <a:spcPts val="105"/>
              </a:spcBef>
              <a:buSzPct val="75000"/>
              <a:buFont typeface="Arial MT"/>
              <a:buChar char="►"/>
              <a:tabLst>
                <a:tab pos="263525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Reporting</a:t>
            </a:r>
            <a:r>
              <a:rPr sz="1000" spc="19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part 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of</a:t>
            </a:r>
            <a:r>
              <a:rPr sz="1000" spc="-4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university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and </a:t>
            </a:r>
            <a:r>
              <a:rPr sz="1000" spc="-18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college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788402" y="479298"/>
            <a:ext cx="1242060" cy="2289175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95"/>
              </a:spcBef>
            </a:pPr>
            <a:r>
              <a:rPr sz="1000" b="1" spc="-10" dirty="0">
                <a:solidFill>
                  <a:srgbClr val="1D1A1D"/>
                </a:solidFill>
                <a:latin typeface="Corbel"/>
                <a:cs typeface="Corbel"/>
              </a:rPr>
              <a:t>STUDENT</a:t>
            </a:r>
            <a:endParaRPr sz="1000">
              <a:latin typeface="Corbel"/>
              <a:cs typeface="Corbel"/>
            </a:endParaRPr>
          </a:p>
          <a:p>
            <a:pPr marL="264160">
              <a:lnSpc>
                <a:spcPct val="100000"/>
              </a:lnSpc>
            </a:pPr>
            <a:r>
              <a:rPr sz="1000" b="1" spc="-10" dirty="0">
                <a:solidFill>
                  <a:srgbClr val="1D1A1D"/>
                </a:solidFill>
                <a:latin typeface="Corbel"/>
                <a:cs typeface="Corbel"/>
              </a:rPr>
              <a:t>MANAGEMENT</a:t>
            </a:r>
            <a:endParaRPr sz="1000">
              <a:latin typeface="Corbel"/>
              <a:cs typeface="Corbel"/>
            </a:endParaRPr>
          </a:p>
          <a:p>
            <a:pPr marL="264160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795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Profile</a:t>
            </a:r>
            <a:endParaRPr sz="1000">
              <a:latin typeface="Corbel"/>
              <a:cs typeface="Corbel"/>
            </a:endParaRPr>
          </a:p>
          <a:p>
            <a:pPr marL="264160">
              <a:lnSpc>
                <a:spcPct val="100000"/>
              </a:lnSpc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Management</a:t>
            </a:r>
            <a:endParaRPr sz="1000">
              <a:latin typeface="Corbel"/>
              <a:cs typeface="Corbel"/>
            </a:endParaRPr>
          </a:p>
          <a:p>
            <a:pPr marL="264160" indent="-172720">
              <a:lnSpc>
                <a:spcPct val="100000"/>
              </a:lnSpc>
              <a:spcBef>
                <a:spcPts val="110"/>
              </a:spcBef>
              <a:buSzPct val="75000"/>
              <a:buFont typeface="Arial MT"/>
              <a:buChar char="►"/>
              <a:tabLst>
                <a:tab pos="264795" algn="l"/>
              </a:tabLst>
            </a:pP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Fee</a:t>
            </a:r>
            <a:endParaRPr sz="1000">
              <a:latin typeface="Corbel"/>
              <a:cs typeface="Corbel"/>
            </a:endParaRPr>
          </a:p>
          <a:p>
            <a:pPr marL="264160">
              <a:lnSpc>
                <a:spcPct val="100000"/>
              </a:lnSpc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Management</a:t>
            </a:r>
            <a:endParaRPr sz="1000">
              <a:latin typeface="Corbel"/>
              <a:cs typeface="Corbel"/>
            </a:endParaRPr>
          </a:p>
          <a:p>
            <a:pPr marL="264160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795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Course</a:t>
            </a:r>
            <a:r>
              <a:rPr sz="1000" spc="-4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Selection</a:t>
            </a:r>
            <a:endParaRPr sz="1000">
              <a:latin typeface="Corbel"/>
              <a:cs typeface="Corbel"/>
            </a:endParaRPr>
          </a:p>
          <a:p>
            <a:pPr marL="264160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795" algn="l"/>
              </a:tabLst>
            </a:pP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Check</a:t>
            </a:r>
            <a:endParaRPr sz="1000">
              <a:latin typeface="Corbel"/>
              <a:cs typeface="Corbel"/>
            </a:endParaRPr>
          </a:p>
          <a:p>
            <a:pPr marR="356870" algn="r">
              <a:lnSpc>
                <a:spcPct val="100000"/>
              </a:lnSpc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Attendance</a:t>
            </a:r>
            <a:endParaRPr sz="1000">
              <a:latin typeface="Corbel"/>
              <a:cs typeface="Corbel"/>
            </a:endParaRPr>
          </a:p>
          <a:p>
            <a:pPr marL="264160" marR="302260" indent="-264795" algn="r">
              <a:lnSpc>
                <a:spcPct val="100000"/>
              </a:lnSpc>
              <a:spcBef>
                <a:spcPts val="110"/>
              </a:spcBef>
              <a:buSzPct val="75000"/>
              <a:buFont typeface="Arial MT"/>
              <a:buChar char="►"/>
              <a:tabLst>
                <a:tab pos="264795" algn="l"/>
              </a:tabLst>
            </a:pP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Ch</a:t>
            </a:r>
            <a:r>
              <a:rPr sz="1000" spc="-15" dirty="0">
                <a:solidFill>
                  <a:srgbClr val="1D1A1D"/>
                </a:solidFill>
                <a:latin typeface="Corbel"/>
                <a:cs typeface="Corbel"/>
              </a:rPr>
              <a:t>e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k</a:t>
            </a:r>
            <a:r>
              <a:rPr sz="1000" spc="2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G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r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a</a:t>
            </a:r>
            <a:r>
              <a:rPr sz="1000" spc="-15" dirty="0">
                <a:solidFill>
                  <a:srgbClr val="1D1A1D"/>
                </a:solidFill>
                <a:latin typeface="Corbel"/>
                <a:cs typeface="Corbel"/>
              </a:rPr>
              <a:t>d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e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143238" y="479298"/>
            <a:ext cx="1240790" cy="2289175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95"/>
              </a:spcBef>
            </a:pPr>
            <a:r>
              <a:rPr sz="1000" b="1" spc="-5" dirty="0">
                <a:solidFill>
                  <a:srgbClr val="1D1A1D"/>
                </a:solidFill>
                <a:latin typeface="Corbel"/>
                <a:cs typeface="Corbel"/>
              </a:rPr>
              <a:t>FACULTY</a:t>
            </a:r>
            <a:endParaRPr sz="1000">
              <a:latin typeface="Corbel"/>
              <a:cs typeface="Corbel"/>
            </a:endParaRPr>
          </a:p>
          <a:p>
            <a:pPr marL="263525">
              <a:lnSpc>
                <a:spcPct val="100000"/>
              </a:lnSpc>
            </a:pPr>
            <a:r>
              <a:rPr sz="1000" b="1" spc="-10" dirty="0">
                <a:solidFill>
                  <a:srgbClr val="1D1A1D"/>
                </a:solidFill>
                <a:latin typeface="Corbel"/>
                <a:cs typeface="Corbel"/>
              </a:rPr>
              <a:t>MANAGEMENT</a:t>
            </a:r>
            <a:endParaRPr sz="1000">
              <a:latin typeface="Corbel"/>
              <a:cs typeface="Corbel"/>
            </a:endParaRPr>
          </a:p>
          <a:p>
            <a:pPr marL="263525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160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Profile</a:t>
            </a:r>
            <a:endParaRPr sz="1000">
              <a:latin typeface="Corbel"/>
              <a:cs typeface="Corbel"/>
            </a:endParaRPr>
          </a:p>
          <a:p>
            <a:pPr marL="263525">
              <a:lnSpc>
                <a:spcPct val="100000"/>
              </a:lnSpc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Management</a:t>
            </a:r>
            <a:endParaRPr sz="1000">
              <a:latin typeface="Corbel"/>
              <a:cs typeface="Corbel"/>
            </a:endParaRPr>
          </a:p>
          <a:p>
            <a:pPr marL="263525" indent="-172720">
              <a:lnSpc>
                <a:spcPct val="100000"/>
              </a:lnSpc>
              <a:spcBef>
                <a:spcPts val="110"/>
              </a:spcBef>
              <a:buSzPct val="75000"/>
              <a:buFont typeface="Arial MT"/>
              <a:buChar char="►"/>
              <a:tabLst>
                <a:tab pos="264160" algn="l"/>
              </a:tabLst>
            </a:pP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BOS</a:t>
            </a:r>
            <a:endParaRPr sz="1000">
              <a:latin typeface="Corbel"/>
              <a:cs typeface="Corbel"/>
            </a:endParaRPr>
          </a:p>
          <a:p>
            <a:pPr marL="263525">
              <a:lnSpc>
                <a:spcPct val="100000"/>
              </a:lnSpc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Management</a:t>
            </a:r>
            <a:endParaRPr sz="1000">
              <a:latin typeface="Corbel"/>
              <a:cs typeface="Corbel"/>
            </a:endParaRPr>
          </a:p>
          <a:p>
            <a:pPr marL="263525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160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Class</a:t>
            </a:r>
            <a:r>
              <a:rPr sz="1000" spc="-4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Scheduling</a:t>
            </a:r>
            <a:endParaRPr sz="1000">
              <a:latin typeface="Corbel"/>
              <a:cs typeface="Corbel"/>
            </a:endParaRPr>
          </a:p>
          <a:p>
            <a:pPr marL="263525" marR="356235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160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t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t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e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n</a:t>
            </a:r>
            <a:r>
              <a:rPr sz="1000" spc="-15" dirty="0">
                <a:solidFill>
                  <a:srgbClr val="1D1A1D"/>
                </a:solidFill>
                <a:latin typeface="Corbel"/>
                <a:cs typeface="Corbel"/>
              </a:rPr>
              <a:t>d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an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e  Marking</a:t>
            </a:r>
            <a:endParaRPr sz="1000">
              <a:latin typeface="Corbel"/>
              <a:cs typeface="Corbel"/>
            </a:endParaRPr>
          </a:p>
          <a:p>
            <a:pPr marL="263525" marR="217804" indent="-172720">
              <a:lnSpc>
                <a:spcPct val="100000"/>
              </a:lnSpc>
              <a:spcBef>
                <a:spcPts val="110"/>
              </a:spcBef>
              <a:buSzPct val="75000"/>
              <a:buFont typeface="Arial MT"/>
              <a:buChar char="►"/>
              <a:tabLst>
                <a:tab pos="264160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Upload</a:t>
            </a:r>
            <a:r>
              <a:rPr sz="1000" spc="-4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course </a:t>
            </a:r>
            <a:r>
              <a:rPr sz="1000" spc="-18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content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080253" y="470154"/>
            <a:ext cx="1242060" cy="2289175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80"/>
              </a:spcBef>
            </a:pPr>
            <a:r>
              <a:rPr sz="1100" b="1" spc="-5" dirty="0">
                <a:solidFill>
                  <a:srgbClr val="1D1A1D"/>
                </a:solidFill>
                <a:latin typeface="Corbel"/>
                <a:cs typeface="Corbel"/>
              </a:rPr>
              <a:t>E-LEARNING</a:t>
            </a:r>
            <a:endParaRPr sz="1100">
              <a:latin typeface="Corbel"/>
              <a:cs typeface="Corbel"/>
            </a:endParaRPr>
          </a:p>
          <a:p>
            <a:pPr marL="263525" marR="102870" indent="-172720">
              <a:lnSpc>
                <a:spcPct val="100000"/>
              </a:lnSpc>
              <a:spcBef>
                <a:spcPts val="100"/>
              </a:spcBef>
              <a:buSzPct val="75000"/>
              <a:buFont typeface="Arial MT"/>
              <a:buChar char="►"/>
              <a:tabLst>
                <a:tab pos="264160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Share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lectures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in </a:t>
            </a:r>
            <a:r>
              <a:rPr sz="1000" spc="-19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doc,</a:t>
            </a:r>
            <a:r>
              <a:rPr sz="1000" spc="1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pdf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and 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video</a:t>
            </a:r>
            <a:r>
              <a:rPr sz="1000" spc="2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format</a:t>
            </a:r>
            <a:endParaRPr sz="1000">
              <a:latin typeface="Corbel"/>
              <a:cs typeface="Corbel"/>
            </a:endParaRPr>
          </a:p>
          <a:p>
            <a:pPr marL="263525" marR="185420" indent="-172720">
              <a:lnSpc>
                <a:spcPct val="100000"/>
              </a:lnSpc>
              <a:spcBef>
                <a:spcPts val="110"/>
              </a:spcBef>
              <a:buSzPct val="75000"/>
              <a:buFont typeface="Arial MT"/>
              <a:buChar char="►"/>
              <a:tabLst>
                <a:tab pos="264160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Upload</a:t>
            </a:r>
            <a:r>
              <a:rPr sz="1000" spc="1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E- </a:t>
            </a:r>
            <a:r>
              <a:rPr sz="1000" spc="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content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for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the </a:t>
            </a:r>
            <a:r>
              <a:rPr sz="1000" spc="-19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students.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496550" y="470154"/>
            <a:ext cx="1242060" cy="2289175"/>
          </a:xfrm>
          <a:prstGeom prst="rect">
            <a:avLst/>
          </a:prstGeom>
          <a:solidFill>
            <a:srgbClr val="FFFFFF"/>
          </a:solidFill>
          <a:ln w="19811">
            <a:solidFill>
              <a:srgbClr val="00000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85"/>
              </a:spcBef>
            </a:pPr>
            <a:r>
              <a:rPr sz="1000" b="1" spc="-10" dirty="0">
                <a:solidFill>
                  <a:srgbClr val="1D1A1D"/>
                </a:solidFill>
                <a:latin typeface="Corbel"/>
                <a:cs typeface="Corbel"/>
              </a:rPr>
              <a:t>COURSE</a:t>
            </a:r>
            <a:endParaRPr sz="1000">
              <a:latin typeface="Corbel"/>
              <a:cs typeface="Corbel"/>
            </a:endParaRPr>
          </a:p>
          <a:p>
            <a:pPr marL="264160">
              <a:lnSpc>
                <a:spcPct val="100000"/>
              </a:lnSpc>
            </a:pPr>
            <a:r>
              <a:rPr sz="1000" b="1" spc="-10" dirty="0">
                <a:solidFill>
                  <a:srgbClr val="1D1A1D"/>
                </a:solidFill>
                <a:latin typeface="Corbel"/>
                <a:cs typeface="Corbel"/>
              </a:rPr>
              <a:t>MANAGEMENT</a:t>
            </a:r>
            <a:endParaRPr sz="1000">
              <a:latin typeface="Corbel"/>
              <a:cs typeface="Corbel"/>
            </a:endParaRPr>
          </a:p>
          <a:p>
            <a:pPr marL="264160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795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Manage</a:t>
            </a:r>
            <a:r>
              <a:rPr sz="1000" spc="-3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Course</a:t>
            </a:r>
            <a:endParaRPr sz="1000">
              <a:latin typeface="Corbel"/>
              <a:cs typeface="Corbel"/>
            </a:endParaRPr>
          </a:p>
          <a:p>
            <a:pPr marL="264160" indent="-172720">
              <a:lnSpc>
                <a:spcPct val="100000"/>
              </a:lnSpc>
              <a:spcBef>
                <a:spcPts val="110"/>
              </a:spcBef>
              <a:buSzPct val="75000"/>
              <a:buFont typeface="Arial MT"/>
              <a:buChar char="►"/>
              <a:tabLst>
                <a:tab pos="264795" algn="l"/>
              </a:tabLst>
            </a:pP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Offer</a:t>
            </a:r>
            <a:r>
              <a:rPr sz="1000" spc="-3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Course</a:t>
            </a:r>
            <a:endParaRPr sz="1000">
              <a:latin typeface="Corbel"/>
              <a:cs typeface="Corbel"/>
            </a:endParaRPr>
          </a:p>
          <a:p>
            <a:pPr marL="264160" marR="129539" indent="-172720">
              <a:lnSpc>
                <a:spcPct val="100000"/>
              </a:lnSpc>
              <a:spcBef>
                <a:spcPts val="95"/>
              </a:spcBef>
              <a:buSzPct val="75000"/>
              <a:buFont typeface="Arial MT"/>
              <a:buChar char="►"/>
              <a:tabLst>
                <a:tab pos="264795" algn="l"/>
              </a:tabLst>
            </a:pP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Allocate</a:t>
            </a:r>
            <a:r>
              <a:rPr sz="1000" spc="1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Faculty </a:t>
            </a:r>
            <a:r>
              <a:rPr sz="1000" spc="-18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5" dirty="0">
                <a:solidFill>
                  <a:srgbClr val="1D1A1D"/>
                </a:solidFill>
                <a:latin typeface="Corbel"/>
                <a:cs typeface="Corbel"/>
              </a:rPr>
              <a:t>for</a:t>
            </a:r>
            <a:r>
              <a:rPr sz="1000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course</a:t>
            </a:r>
            <a:r>
              <a:rPr sz="1000" spc="-15" dirty="0">
                <a:solidFill>
                  <a:srgbClr val="1D1A1D"/>
                </a:solidFill>
                <a:latin typeface="Corbel"/>
                <a:cs typeface="Corbel"/>
              </a:rPr>
              <a:t> </a:t>
            </a:r>
            <a:r>
              <a:rPr sz="1000" spc="-10" dirty="0">
                <a:solidFill>
                  <a:srgbClr val="1D1A1D"/>
                </a:solidFill>
                <a:latin typeface="Corbel"/>
                <a:cs typeface="Corbel"/>
              </a:rPr>
              <a:t>etc.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7304531" y="108204"/>
            <a:ext cx="2110740" cy="307975"/>
          </a:xfrm>
          <a:custGeom>
            <a:avLst/>
            <a:gdLst/>
            <a:ahLst/>
            <a:cxnLst/>
            <a:rect l="l" t="t" r="r" b="b"/>
            <a:pathLst>
              <a:path w="2110740" h="307975">
                <a:moveTo>
                  <a:pt x="2110739" y="0"/>
                </a:moveTo>
                <a:lnTo>
                  <a:pt x="0" y="0"/>
                </a:lnTo>
                <a:lnTo>
                  <a:pt x="0" y="307848"/>
                </a:lnTo>
                <a:lnTo>
                  <a:pt x="2110739" y="307848"/>
                </a:lnTo>
                <a:lnTo>
                  <a:pt x="2110739" y="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5004815" y="92964"/>
            <a:ext cx="6863080" cy="276161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R="141605" algn="ctr">
              <a:lnSpc>
                <a:spcPct val="100000"/>
              </a:lnSpc>
              <a:spcBef>
                <a:spcPts val="390"/>
              </a:spcBef>
            </a:pPr>
            <a:r>
              <a:rPr sz="1400" b="1" spc="-5" dirty="0">
                <a:latin typeface="Corbel"/>
                <a:cs typeface="Corbel"/>
              </a:rPr>
              <a:t>MODULE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80"/>
              </a:spcBef>
            </a:pPr>
            <a:fld id="{81D60167-4931-47E6-BA6A-407CBD079E47}" type="slidenum">
              <a:rPr spc="30" dirty="0"/>
              <a:t>3</a:t>
            </a:fld>
            <a:endParaRPr spc="3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627107" y="396240"/>
            <a:ext cx="2565400" cy="5803900"/>
            <a:chOff x="9627107" y="396240"/>
            <a:chExt cx="2565400" cy="5803900"/>
          </a:xfrm>
        </p:grpSpPr>
        <p:sp>
          <p:nvSpPr>
            <p:cNvPr id="3" name="object 3"/>
            <p:cNvSpPr/>
            <p:nvPr/>
          </p:nvSpPr>
          <p:spPr>
            <a:xfrm>
              <a:off x="9627107" y="396240"/>
              <a:ext cx="2341245" cy="5710555"/>
            </a:xfrm>
            <a:custGeom>
              <a:avLst/>
              <a:gdLst/>
              <a:ahLst/>
              <a:cxnLst/>
              <a:rect l="l" t="t" r="r" b="b"/>
              <a:pathLst>
                <a:path w="2341245" h="5710555">
                  <a:moveTo>
                    <a:pt x="1950720" y="0"/>
                  </a:moveTo>
                  <a:lnTo>
                    <a:pt x="390144" y="0"/>
                  </a:lnTo>
                  <a:lnTo>
                    <a:pt x="341195" y="3038"/>
                  </a:lnTo>
                  <a:lnTo>
                    <a:pt x="294064" y="11912"/>
                  </a:lnTo>
                  <a:lnTo>
                    <a:pt x="249115" y="26255"/>
                  </a:lnTo>
                  <a:lnTo>
                    <a:pt x="206713" y="45701"/>
                  </a:lnTo>
                  <a:lnTo>
                    <a:pt x="167225" y="69887"/>
                  </a:lnTo>
                  <a:lnTo>
                    <a:pt x="131014" y="98446"/>
                  </a:lnTo>
                  <a:lnTo>
                    <a:pt x="98446" y="131014"/>
                  </a:lnTo>
                  <a:lnTo>
                    <a:pt x="69887" y="167225"/>
                  </a:lnTo>
                  <a:lnTo>
                    <a:pt x="45701" y="206713"/>
                  </a:lnTo>
                  <a:lnTo>
                    <a:pt x="26255" y="249115"/>
                  </a:lnTo>
                  <a:lnTo>
                    <a:pt x="11912" y="294064"/>
                  </a:lnTo>
                  <a:lnTo>
                    <a:pt x="3038" y="341195"/>
                  </a:lnTo>
                  <a:lnTo>
                    <a:pt x="0" y="390144"/>
                  </a:lnTo>
                  <a:lnTo>
                    <a:pt x="0" y="5320284"/>
                  </a:lnTo>
                  <a:lnTo>
                    <a:pt x="3038" y="5369222"/>
                  </a:lnTo>
                  <a:lnTo>
                    <a:pt x="11912" y="5416346"/>
                  </a:lnTo>
                  <a:lnTo>
                    <a:pt x="26255" y="5461291"/>
                  </a:lnTo>
                  <a:lnTo>
                    <a:pt x="45701" y="5503691"/>
                  </a:lnTo>
                  <a:lnTo>
                    <a:pt x="69887" y="5543180"/>
                  </a:lnTo>
                  <a:lnTo>
                    <a:pt x="98446" y="5579393"/>
                  </a:lnTo>
                  <a:lnTo>
                    <a:pt x="131014" y="5611963"/>
                  </a:lnTo>
                  <a:lnTo>
                    <a:pt x="167225" y="5640526"/>
                  </a:lnTo>
                  <a:lnTo>
                    <a:pt x="206713" y="5664716"/>
                  </a:lnTo>
                  <a:lnTo>
                    <a:pt x="249115" y="5684166"/>
                  </a:lnTo>
                  <a:lnTo>
                    <a:pt x="294064" y="5698512"/>
                  </a:lnTo>
                  <a:lnTo>
                    <a:pt x="341195" y="5707388"/>
                  </a:lnTo>
                  <a:lnTo>
                    <a:pt x="390144" y="5710428"/>
                  </a:lnTo>
                  <a:lnTo>
                    <a:pt x="1950720" y="5710428"/>
                  </a:lnTo>
                  <a:lnTo>
                    <a:pt x="1999668" y="5707388"/>
                  </a:lnTo>
                  <a:lnTo>
                    <a:pt x="2046799" y="5698512"/>
                  </a:lnTo>
                  <a:lnTo>
                    <a:pt x="2091748" y="5684166"/>
                  </a:lnTo>
                  <a:lnTo>
                    <a:pt x="2134150" y="5664716"/>
                  </a:lnTo>
                  <a:lnTo>
                    <a:pt x="2173638" y="5640526"/>
                  </a:lnTo>
                  <a:lnTo>
                    <a:pt x="2209849" y="5611963"/>
                  </a:lnTo>
                  <a:lnTo>
                    <a:pt x="2242417" y="5579393"/>
                  </a:lnTo>
                  <a:lnTo>
                    <a:pt x="2270976" y="5543180"/>
                  </a:lnTo>
                  <a:lnTo>
                    <a:pt x="2295162" y="5503691"/>
                  </a:lnTo>
                  <a:lnTo>
                    <a:pt x="2314608" y="5461291"/>
                  </a:lnTo>
                  <a:lnTo>
                    <a:pt x="2328951" y="5416346"/>
                  </a:lnTo>
                  <a:lnTo>
                    <a:pt x="2337825" y="5369222"/>
                  </a:lnTo>
                  <a:lnTo>
                    <a:pt x="2340864" y="5320284"/>
                  </a:lnTo>
                  <a:lnTo>
                    <a:pt x="2340864" y="390144"/>
                  </a:lnTo>
                  <a:lnTo>
                    <a:pt x="2337825" y="341195"/>
                  </a:lnTo>
                  <a:lnTo>
                    <a:pt x="2328951" y="294064"/>
                  </a:lnTo>
                  <a:lnTo>
                    <a:pt x="2314608" y="249115"/>
                  </a:lnTo>
                  <a:lnTo>
                    <a:pt x="2295162" y="206713"/>
                  </a:lnTo>
                  <a:lnTo>
                    <a:pt x="2270976" y="167225"/>
                  </a:lnTo>
                  <a:lnTo>
                    <a:pt x="2242417" y="131014"/>
                  </a:lnTo>
                  <a:lnTo>
                    <a:pt x="2209849" y="98446"/>
                  </a:lnTo>
                  <a:lnTo>
                    <a:pt x="2173638" y="69887"/>
                  </a:lnTo>
                  <a:lnTo>
                    <a:pt x="2134150" y="45701"/>
                  </a:lnTo>
                  <a:lnTo>
                    <a:pt x="2091748" y="26255"/>
                  </a:lnTo>
                  <a:lnTo>
                    <a:pt x="2046799" y="11912"/>
                  </a:lnTo>
                  <a:lnTo>
                    <a:pt x="1999668" y="3038"/>
                  </a:lnTo>
                  <a:lnTo>
                    <a:pt x="1950720" y="0"/>
                  </a:lnTo>
                  <a:close/>
                </a:path>
              </a:pathLst>
            </a:custGeom>
            <a:solidFill>
              <a:srgbClr val="8DC5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627107" y="404368"/>
              <a:ext cx="2341245" cy="5702300"/>
            </a:xfrm>
            <a:custGeom>
              <a:avLst/>
              <a:gdLst/>
              <a:ahLst/>
              <a:cxnLst/>
              <a:rect l="l" t="t" r="r" b="b"/>
              <a:pathLst>
                <a:path w="2341245" h="5702300">
                  <a:moveTo>
                    <a:pt x="331977" y="5689600"/>
                  </a:moveTo>
                  <a:lnTo>
                    <a:pt x="274193" y="5689600"/>
                  </a:lnTo>
                  <a:lnTo>
                    <a:pt x="292735" y="5702300"/>
                  </a:lnTo>
                  <a:lnTo>
                    <a:pt x="351027" y="5702300"/>
                  </a:lnTo>
                  <a:lnTo>
                    <a:pt x="331977" y="5689600"/>
                  </a:lnTo>
                  <a:close/>
                </a:path>
                <a:path w="2341245" h="5702300">
                  <a:moveTo>
                    <a:pt x="2066671" y="5689600"/>
                  </a:moveTo>
                  <a:lnTo>
                    <a:pt x="2008505" y="5689600"/>
                  </a:lnTo>
                  <a:lnTo>
                    <a:pt x="1989455" y="5702300"/>
                  </a:lnTo>
                  <a:lnTo>
                    <a:pt x="2048256" y="5702300"/>
                  </a:lnTo>
                  <a:lnTo>
                    <a:pt x="2066671" y="5689600"/>
                  </a:lnTo>
                  <a:close/>
                </a:path>
                <a:path w="2341245" h="5702300">
                  <a:moveTo>
                    <a:pt x="241681" y="5664200"/>
                  </a:moveTo>
                  <a:lnTo>
                    <a:pt x="221107" y="5664200"/>
                  </a:lnTo>
                  <a:lnTo>
                    <a:pt x="238251" y="5676900"/>
                  </a:lnTo>
                  <a:lnTo>
                    <a:pt x="256032" y="5689600"/>
                  </a:lnTo>
                  <a:lnTo>
                    <a:pt x="294767" y="5689600"/>
                  </a:lnTo>
                  <a:lnTo>
                    <a:pt x="276733" y="5676900"/>
                  </a:lnTo>
                  <a:lnTo>
                    <a:pt x="258952" y="5676900"/>
                  </a:lnTo>
                  <a:lnTo>
                    <a:pt x="241681" y="5664200"/>
                  </a:lnTo>
                  <a:close/>
                </a:path>
                <a:path w="2341245" h="5702300">
                  <a:moveTo>
                    <a:pt x="2119884" y="5664200"/>
                  </a:moveTo>
                  <a:lnTo>
                    <a:pt x="2098929" y="5664200"/>
                  </a:lnTo>
                  <a:lnTo>
                    <a:pt x="2081530" y="5676900"/>
                  </a:lnTo>
                  <a:lnTo>
                    <a:pt x="2063750" y="5676900"/>
                  </a:lnTo>
                  <a:lnTo>
                    <a:pt x="2045716" y="5689600"/>
                  </a:lnTo>
                  <a:lnTo>
                    <a:pt x="2084959" y="5689600"/>
                  </a:lnTo>
                  <a:lnTo>
                    <a:pt x="2102612" y="5676900"/>
                  </a:lnTo>
                  <a:lnTo>
                    <a:pt x="2119884" y="5664200"/>
                  </a:lnTo>
                  <a:close/>
                </a:path>
                <a:path w="2341245" h="5702300">
                  <a:moveTo>
                    <a:pt x="208788" y="50800"/>
                  </a:moveTo>
                  <a:lnTo>
                    <a:pt x="187833" y="50800"/>
                  </a:lnTo>
                  <a:lnTo>
                    <a:pt x="171958" y="63500"/>
                  </a:lnTo>
                  <a:lnTo>
                    <a:pt x="141986" y="88900"/>
                  </a:lnTo>
                  <a:lnTo>
                    <a:pt x="101346" y="127000"/>
                  </a:lnTo>
                  <a:lnTo>
                    <a:pt x="66675" y="165100"/>
                  </a:lnTo>
                  <a:lnTo>
                    <a:pt x="56515" y="190500"/>
                  </a:lnTo>
                  <a:lnTo>
                    <a:pt x="46990" y="203200"/>
                  </a:lnTo>
                  <a:lnTo>
                    <a:pt x="38481" y="215900"/>
                  </a:lnTo>
                  <a:lnTo>
                    <a:pt x="30607" y="241300"/>
                  </a:lnTo>
                  <a:lnTo>
                    <a:pt x="23749" y="254000"/>
                  </a:lnTo>
                  <a:lnTo>
                    <a:pt x="17525" y="266700"/>
                  </a:lnTo>
                  <a:lnTo>
                    <a:pt x="12319" y="292100"/>
                  </a:lnTo>
                  <a:lnTo>
                    <a:pt x="7874" y="304800"/>
                  </a:lnTo>
                  <a:lnTo>
                    <a:pt x="4445" y="330200"/>
                  </a:lnTo>
                  <a:lnTo>
                    <a:pt x="2032" y="342900"/>
                  </a:lnTo>
                  <a:lnTo>
                    <a:pt x="508" y="368300"/>
                  </a:lnTo>
                  <a:lnTo>
                    <a:pt x="0" y="393700"/>
                  </a:lnTo>
                  <a:lnTo>
                    <a:pt x="0" y="5321300"/>
                  </a:lnTo>
                  <a:lnTo>
                    <a:pt x="508" y="5334000"/>
                  </a:lnTo>
                  <a:lnTo>
                    <a:pt x="2032" y="5359400"/>
                  </a:lnTo>
                  <a:lnTo>
                    <a:pt x="4445" y="5372100"/>
                  </a:lnTo>
                  <a:lnTo>
                    <a:pt x="7874" y="5397500"/>
                  </a:lnTo>
                  <a:lnTo>
                    <a:pt x="12319" y="5410200"/>
                  </a:lnTo>
                  <a:lnTo>
                    <a:pt x="17525" y="5435600"/>
                  </a:lnTo>
                  <a:lnTo>
                    <a:pt x="23622" y="5448300"/>
                  </a:lnTo>
                  <a:lnTo>
                    <a:pt x="30607" y="5473700"/>
                  </a:lnTo>
                  <a:lnTo>
                    <a:pt x="38481" y="5486400"/>
                  </a:lnTo>
                  <a:lnTo>
                    <a:pt x="46990" y="5499100"/>
                  </a:lnTo>
                  <a:lnTo>
                    <a:pt x="56515" y="5524500"/>
                  </a:lnTo>
                  <a:lnTo>
                    <a:pt x="66675" y="5537200"/>
                  </a:lnTo>
                  <a:lnTo>
                    <a:pt x="77470" y="5549900"/>
                  </a:lnTo>
                  <a:lnTo>
                    <a:pt x="89026" y="5562600"/>
                  </a:lnTo>
                  <a:lnTo>
                    <a:pt x="101346" y="5575300"/>
                  </a:lnTo>
                  <a:lnTo>
                    <a:pt x="114300" y="5600700"/>
                  </a:lnTo>
                  <a:lnTo>
                    <a:pt x="127762" y="5613400"/>
                  </a:lnTo>
                  <a:lnTo>
                    <a:pt x="141986" y="5613400"/>
                  </a:lnTo>
                  <a:lnTo>
                    <a:pt x="156718" y="5626100"/>
                  </a:lnTo>
                  <a:lnTo>
                    <a:pt x="171958" y="5638800"/>
                  </a:lnTo>
                  <a:lnTo>
                    <a:pt x="187833" y="5651500"/>
                  </a:lnTo>
                  <a:lnTo>
                    <a:pt x="204216" y="5664200"/>
                  </a:lnTo>
                  <a:lnTo>
                    <a:pt x="224790" y="5664200"/>
                  </a:lnTo>
                  <a:lnTo>
                    <a:pt x="208407" y="5651500"/>
                  </a:lnTo>
                  <a:lnTo>
                    <a:pt x="192405" y="5638800"/>
                  </a:lnTo>
                  <a:lnTo>
                    <a:pt x="176911" y="5638800"/>
                  </a:lnTo>
                  <a:lnTo>
                    <a:pt x="162178" y="5626100"/>
                  </a:lnTo>
                  <a:lnTo>
                    <a:pt x="120650" y="5588000"/>
                  </a:lnTo>
                  <a:lnTo>
                    <a:pt x="84709" y="5549900"/>
                  </a:lnTo>
                  <a:lnTo>
                    <a:pt x="64135" y="5511800"/>
                  </a:lnTo>
                  <a:lnTo>
                    <a:pt x="54991" y="5499100"/>
                  </a:lnTo>
                  <a:lnTo>
                    <a:pt x="46609" y="5486400"/>
                  </a:lnTo>
                  <a:lnTo>
                    <a:pt x="38989" y="5461000"/>
                  </a:lnTo>
                  <a:lnTo>
                    <a:pt x="32131" y="5448300"/>
                  </a:lnTo>
                  <a:lnTo>
                    <a:pt x="26162" y="5435600"/>
                  </a:lnTo>
                  <a:lnTo>
                    <a:pt x="21082" y="5410200"/>
                  </a:lnTo>
                  <a:lnTo>
                    <a:pt x="16764" y="5397500"/>
                  </a:lnTo>
                  <a:lnTo>
                    <a:pt x="13462" y="5372100"/>
                  </a:lnTo>
                  <a:lnTo>
                    <a:pt x="11049" y="5359400"/>
                  </a:lnTo>
                  <a:lnTo>
                    <a:pt x="9651" y="5334000"/>
                  </a:lnTo>
                  <a:lnTo>
                    <a:pt x="9144" y="5321300"/>
                  </a:lnTo>
                  <a:lnTo>
                    <a:pt x="9144" y="393700"/>
                  </a:lnTo>
                  <a:lnTo>
                    <a:pt x="9651" y="368300"/>
                  </a:lnTo>
                  <a:lnTo>
                    <a:pt x="11175" y="342900"/>
                  </a:lnTo>
                  <a:lnTo>
                    <a:pt x="13589" y="330200"/>
                  </a:lnTo>
                  <a:lnTo>
                    <a:pt x="16891" y="317500"/>
                  </a:lnTo>
                  <a:lnTo>
                    <a:pt x="21209" y="292100"/>
                  </a:lnTo>
                  <a:lnTo>
                    <a:pt x="26289" y="279400"/>
                  </a:lnTo>
                  <a:lnTo>
                    <a:pt x="32385" y="254000"/>
                  </a:lnTo>
                  <a:lnTo>
                    <a:pt x="39243" y="241300"/>
                  </a:lnTo>
                  <a:lnTo>
                    <a:pt x="46863" y="228600"/>
                  </a:lnTo>
                  <a:lnTo>
                    <a:pt x="55245" y="203200"/>
                  </a:lnTo>
                  <a:lnTo>
                    <a:pt x="64389" y="190500"/>
                  </a:lnTo>
                  <a:lnTo>
                    <a:pt x="74422" y="177800"/>
                  </a:lnTo>
                  <a:lnTo>
                    <a:pt x="84963" y="165100"/>
                  </a:lnTo>
                  <a:lnTo>
                    <a:pt x="96266" y="139700"/>
                  </a:lnTo>
                  <a:lnTo>
                    <a:pt x="108203" y="127000"/>
                  </a:lnTo>
                  <a:lnTo>
                    <a:pt x="120903" y="114300"/>
                  </a:lnTo>
                  <a:lnTo>
                    <a:pt x="134112" y="101600"/>
                  </a:lnTo>
                  <a:lnTo>
                    <a:pt x="147955" y="88900"/>
                  </a:lnTo>
                  <a:lnTo>
                    <a:pt x="162433" y="88900"/>
                  </a:lnTo>
                  <a:lnTo>
                    <a:pt x="177292" y="76200"/>
                  </a:lnTo>
                  <a:lnTo>
                    <a:pt x="192786" y="63500"/>
                  </a:lnTo>
                  <a:lnTo>
                    <a:pt x="208788" y="50800"/>
                  </a:lnTo>
                  <a:close/>
                </a:path>
                <a:path w="2341245" h="5702300">
                  <a:moveTo>
                    <a:pt x="2153031" y="50800"/>
                  </a:moveTo>
                  <a:lnTo>
                    <a:pt x="2132584" y="50800"/>
                  </a:lnTo>
                  <a:lnTo>
                    <a:pt x="2148459" y="63500"/>
                  </a:lnTo>
                  <a:lnTo>
                    <a:pt x="2163826" y="76200"/>
                  </a:lnTo>
                  <a:lnTo>
                    <a:pt x="2178939" y="88900"/>
                  </a:lnTo>
                  <a:lnTo>
                    <a:pt x="2193290" y="88900"/>
                  </a:lnTo>
                  <a:lnTo>
                    <a:pt x="2207006" y="101600"/>
                  </a:lnTo>
                  <a:lnTo>
                    <a:pt x="2220341" y="114300"/>
                  </a:lnTo>
                  <a:lnTo>
                    <a:pt x="2232914" y="127000"/>
                  </a:lnTo>
                  <a:lnTo>
                    <a:pt x="2244852" y="152400"/>
                  </a:lnTo>
                  <a:lnTo>
                    <a:pt x="2256155" y="165100"/>
                  </a:lnTo>
                  <a:lnTo>
                    <a:pt x="2266823" y="177800"/>
                  </a:lnTo>
                  <a:lnTo>
                    <a:pt x="2276729" y="190500"/>
                  </a:lnTo>
                  <a:lnTo>
                    <a:pt x="2285873" y="203200"/>
                  </a:lnTo>
                  <a:lnTo>
                    <a:pt x="2294255" y="228600"/>
                  </a:lnTo>
                  <a:lnTo>
                    <a:pt x="2301875" y="241300"/>
                  </a:lnTo>
                  <a:lnTo>
                    <a:pt x="2308606" y="254000"/>
                  </a:lnTo>
                  <a:lnTo>
                    <a:pt x="2314702" y="279400"/>
                  </a:lnTo>
                  <a:lnTo>
                    <a:pt x="2319782" y="292100"/>
                  </a:lnTo>
                  <a:lnTo>
                    <a:pt x="2324100" y="317500"/>
                  </a:lnTo>
                  <a:lnTo>
                    <a:pt x="2327402" y="330200"/>
                  </a:lnTo>
                  <a:lnTo>
                    <a:pt x="2329815" y="355600"/>
                  </a:lnTo>
                  <a:lnTo>
                    <a:pt x="2331212" y="368300"/>
                  </a:lnTo>
                  <a:lnTo>
                    <a:pt x="2331720" y="393700"/>
                  </a:lnTo>
                  <a:lnTo>
                    <a:pt x="2331720" y="5321300"/>
                  </a:lnTo>
                  <a:lnTo>
                    <a:pt x="2331212" y="5334000"/>
                  </a:lnTo>
                  <a:lnTo>
                    <a:pt x="2329688" y="5359400"/>
                  </a:lnTo>
                  <a:lnTo>
                    <a:pt x="2327275" y="5372100"/>
                  </a:lnTo>
                  <a:lnTo>
                    <a:pt x="2323973" y="5397500"/>
                  </a:lnTo>
                  <a:lnTo>
                    <a:pt x="2319655" y="5410200"/>
                  </a:lnTo>
                  <a:lnTo>
                    <a:pt x="2314575" y="5435600"/>
                  </a:lnTo>
                  <a:lnTo>
                    <a:pt x="2308606" y="5448300"/>
                  </a:lnTo>
                  <a:lnTo>
                    <a:pt x="2301748" y="5461000"/>
                  </a:lnTo>
                  <a:lnTo>
                    <a:pt x="2294001" y="5486400"/>
                  </a:lnTo>
                  <a:lnTo>
                    <a:pt x="2285619" y="5499100"/>
                  </a:lnTo>
                  <a:lnTo>
                    <a:pt x="2276475" y="5511800"/>
                  </a:lnTo>
                  <a:lnTo>
                    <a:pt x="2266569" y="5537200"/>
                  </a:lnTo>
                  <a:lnTo>
                    <a:pt x="2255901" y="5549900"/>
                  </a:lnTo>
                  <a:lnTo>
                    <a:pt x="2219960" y="5588000"/>
                  </a:lnTo>
                  <a:lnTo>
                    <a:pt x="2178558" y="5626100"/>
                  </a:lnTo>
                  <a:lnTo>
                    <a:pt x="2163572" y="5638800"/>
                  </a:lnTo>
                  <a:lnTo>
                    <a:pt x="2148078" y="5638800"/>
                  </a:lnTo>
                  <a:lnTo>
                    <a:pt x="2132203" y="5651500"/>
                  </a:lnTo>
                  <a:lnTo>
                    <a:pt x="2115693" y="5664200"/>
                  </a:lnTo>
                  <a:lnTo>
                    <a:pt x="2136775" y="5664200"/>
                  </a:lnTo>
                  <a:lnTo>
                    <a:pt x="2153031" y="5651500"/>
                  </a:lnTo>
                  <a:lnTo>
                    <a:pt x="2168779" y="5638800"/>
                  </a:lnTo>
                  <a:lnTo>
                    <a:pt x="2184146" y="5626100"/>
                  </a:lnTo>
                  <a:lnTo>
                    <a:pt x="2198878" y="5613400"/>
                  </a:lnTo>
                  <a:lnTo>
                    <a:pt x="2212975" y="5613400"/>
                  </a:lnTo>
                  <a:lnTo>
                    <a:pt x="2226691" y="5600700"/>
                  </a:lnTo>
                  <a:lnTo>
                    <a:pt x="2239518" y="5575300"/>
                  </a:lnTo>
                  <a:lnTo>
                    <a:pt x="2251837" y="5562600"/>
                  </a:lnTo>
                  <a:lnTo>
                    <a:pt x="2263267" y="5549900"/>
                  </a:lnTo>
                  <a:lnTo>
                    <a:pt x="2274316" y="5537200"/>
                  </a:lnTo>
                  <a:lnTo>
                    <a:pt x="2284349" y="5524500"/>
                  </a:lnTo>
                  <a:lnTo>
                    <a:pt x="2293747" y="5499100"/>
                  </a:lnTo>
                  <a:lnTo>
                    <a:pt x="2302383" y="5486400"/>
                  </a:lnTo>
                  <a:lnTo>
                    <a:pt x="2310130" y="5473700"/>
                  </a:lnTo>
                  <a:lnTo>
                    <a:pt x="2317242" y="5448300"/>
                  </a:lnTo>
                  <a:lnTo>
                    <a:pt x="2323338" y="5435600"/>
                  </a:lnTo>
                  <a:lnTo>
                    <a:pt x="2328545" y="5410200"/>
                  </a:lnTo>
                  <a:lnTo>
                    <a:pt x="2332990" y="5397500"/>
                  </a:lnTo>
                  <a:lnTo>
                    <a:pt x="2336419" y="5372100"/>
                  </a:lnTo>
                  <a:lnTo>
                    <a:pt x="2338832" y="5359400"/>
                  </a:lnTo>
                  <a:lnTo>
                    <a:pt x="2340356" y="5334000"/>
                  </a:lnTo>
                  <a:lnTo>
                    <a:pt x="2340864" y="5321300"/>
                  </a:lnTo>
                  <a:lnTo>
                    <a:pt x="2340864" y="393700"/>
                  </a:lnTo>
                  <a:lnTo>
                    <a:pt x="2340229" y="368300"/>
                  </a:lnTo>
                  <a:lnTo>
                    <a:pt x="2338832" y="342900"/>
                  </a:lnTo>
                  <a:lnTo>
                    <a:pt x="2336419" y="330200"/>
                  </a:lnTo>
                  <a:lnTo>
                    <a:pt x="2332990" y="304800"/>
                  </a:lnTo>
                  <a:lnTo>
                    <a:pt x="2328545" y="292100"/>
                  </a:lnTo>
                  <a:lnTo>
                    <a:pt x="2323338" y="266700"/>
                  </a:lnTo>
                  <a:lnTo>
                    <a:pt x="2317115" y="254000"/>
                  </a:lnTo>
                  <a:lnTo>
                    <a:pt x="2310130" y="241300"/>
                  </a:lnTo>
                  <a:lnTo>
                    <a:pt x="2302383" y="215900"/>
                  </a:lnTo>
                  <a:lnTo>
                    <a:pt x="2293747" y="203200"/>
                  </a:lnTo>
                  <a:lnTo>
                    <a:pt x="2284349" y="190500"/>
                  </a:lnTo>
                  <a:lnTo>
                    <a:pt x="2274316" y="165100"/>
                  </a:lnTo>
                  <a:lnTo>
                    <a:pt x="2263267" y="152400"/>
                  </a:lnTo>
                  <a:lnTo>
                    <a:pt x="2226691" y="114300"/>
                  </a:lnTo>
                  <a:lnTo>
                    <a:pt x="2184146" y="76200"/>
                  </a:lnTo>
                  <a:lnTo>
                    <a:pt x="2168779" y="63500"/>
                  </a:lnTo>
                  <a:lnTo>
                    <a:pt x="2153031" y="50800"/>
                  </a:lnTo>
                  <a:close/>
                </a:path>
                <a:path w="2341245" h="5702300">
                  <a:moveTo>
                    <a:pt x="259461" y="25400"/>
                  </a:moveTo>
                  <a:lnTo>
                    <a:pt x="238251" y="25400"/>
                  </a:lnTo>
                  <a:lnTo>
                    <a:pt x="221107" y="38100"/>
                  </a:lnTo>
                  <a:lnTo>
                    <a:pt x="204216" y="50800"/>
                  </a:lnTo>
                  <a:lnTo>
                    <a:pt x="225171" y="50800"/>
                  </a:lnTo>
                  <a:lnTo>
                    <a:pt x="242062" y="38100"/>
                  </a:lnTo>
                  <a:lnTo>
                    <a:pt x="259461" y="25400"/>
                  </a:lnTo>
                  <a:close/>
                </a:path>
                <a:path w="2341245" h="5702300">
                  <a:moveTo>
                    <a:pt x="2102612" y="25400"/>
                  </a:moveTo>
                  <a:lnTo>
                    <a:pt x="2082038" y="25400"/>
                  </a:lnTo>
                  <a:lnTo>
                    <a:pt x="2099310" y="38100"/>
                  </a:lnTo>
                  <a:lnTo>
                    <a:pt x="2116074" y="50800"/>
                  </a:lnTo>
                  <a:lnTo>
                    <a:pt x="2136775" y="50800"/>
                  </a:lnTo>
                  <a:lnTo>
                    <a:pt x="2119884" y="38100"/>
                  </a:lnTo>
                  <a:lnTo>
                    <a:pt x="2102612" y="25400"/>
                  </a:lnTo>
                  <a:close/>
                </a:path>
                <a:path w="2341245" h="5702300">
                  <a:moveTo>
                    <a:pt x="313690" y="12700"/>
                  </a:moveTo>
                  <a:lnTo>
                    <a:pt x="274066" y="12700"/>
                  </a:lnTo>
                  <a:lnTo>
                    <a:pt x="256032" y="25400"/>
                  </a:lnTo>
                  <a:lnTo>
                    <a:pt x="295148" y="25400"/>
                  </a:lnTo>
                  <a:lnTo>
                    <a:pt x="313690" y="12700"/>
                  </a:lnTo>
                  <a:close/>
                </a:path>
                <a:path w="2341245" h="5702300">
                  <a:moveTo>
                    <a:pt x="2066671" y="12700"/>
                  </a:moveTo>
                  <a:lnTo>
                    <a:pt x="2027809" y="12700"/>
                  </a:lnTo>
                  <a:lnTo>
                    <a:pt x="2046224" y="25400"/>
                  </a:lnTo>
                  <a:lnTo>
                    <a:pt x="2084959" y="25400"/>
                  </a:lnTo>
                  <a:lnTo>
                    <a:pt x="2066671" y="12700"/>
                  </a:lnTo>
                  <a:close/>
                </a:path>
                <a:path w="2341245" h="5702300">
                  <a:moveTo>
                    <a:pt x="2029333" y="0"/>
                  </a:moveTo>
                  <a:lnTo>
                    <a:pt x="311531" y="0"/>
                  </a:lnTo>
                  <a:lnTo>
                    <a:pt x="292735" y="12700"/>
                  </a:lnTo>
                  <a:lnTo>
                    <a:pt x="2048256" y="12700"/>
                  </a:lnTo>
                  <a:lnTo>
                    <a:pt x="2029333" y="0"/>
                  </a:lnTo>
                  <a:close/>
                </a:path>
              </a:pathLst>
            </a:custGeom>
            <a:solidFill>
              <a:srgbClr val="1211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0" y="0"/>
            <a:ext cx="4897120" cy="6858000"/>
            <a:chOff x="0" y="0"/>
            <a:chExt cx="4897120" cy="6858000"/>
          </a:xfrm>
        </p:grpSpPr>
        <p:sp>
          <p:nvSpPr>
            <p:cNvPr id="6" name="object 6"/>
            <p:cNvSpPr/>
            <p:nvPr/>
          </p:nvSpPr>
          <p:spPr>
            <a:xfrm>
              <a:off x="0" y="0"/>
              <a:ext cx="4897120" cy="6858000"/>
            </a:xfrm>
            <a:custGeom>
              <a:avLst/>
              <a:gdLst/>
              <a:ahLst/>
              <a:cxnLst/>
              <a:rect l="l" t="t" r="r" b="b"/>
              <a:pathLst>
                <a:path w="4897120" h="6858000">
                  <a:moveTo>
                    <a:pt x="489661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4896612" y="6858000"/>
                  </a:lnTo>
                  <a:lnTo>
                    <a:pt x="48966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61" y="6200394"/>
              <a:ext cx="4495800" cy="26034"/>
            </a:xfrm>
            <a:custGeom>
              <a:avLst/>
              <a:gdLst/>
              <a:ahLst/>
              <a:cxnLst/>
              <a:rect l="l" t="t" r="r" b="b"/>
              <a:pathLst>
                <a:path w="4495800" h="26035">
                  <a:moveTo>
                    <a:pt x="4495800" y="0"/>
                  </a:moveTo>
                  <a:lnTo>
                    <a:pt x="0" y="0"/>
                  </a:lnTo>
                  <a:lnTo>
                    <a:pt x="0" y="25907"/>
                  </a:lnTo>
                  <a:lnTo>
                    <a:pt x="4495800" y="25907"/>
                  </a:lnTo>
                  <a:lnTo>
                    <a:pt x="449580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0318750" y="534161"/>
            <a:ext cx="9607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rbel"/>
                <a:cs typeface="Corbel"/>
              </a:rPr>
              <a:t>WO</a:t>
            </a:r>
            <a:r>
              <a:rPr sz="1200" b="1" dirty="0">
                <a:latin typeface="Corbel"/>
                <a:cs typeface="Corbel"/>
              </a:rPr>
              <a:t>RKF</a:t>
            </a:r>
            <a:r>
              <a:rPr sz="1200" b="1" spc="-50" dirty="0">
                <a:latin typeface="Corbel"/>
                <a:cs typeface="Corbel"/>
              </a:rPr>
              <a:t>L</a:t>
            </a:r>
            <a:r>
              <a:rPr sz="1200" b="1" spc="-10" dirty="0">
                <a:latin typeface="Corbel"/>
                <a:cs typeface="Corbel"/>
              </a:rPr>
              <a:t>O</a:t>
            </a:r>
            <a:r>
              <a:rPr sz="1200" b="1" spc="-5" dirty="0">
                <a:latin typeface="Corbel"/>
                <a:cs typeface="Corbel"/>
              </a:rPr>
              <a:t>WS</a:t>
            </a:r>
            <a:endParaRPr sz="1200">
              <a:latin typeface="Corbel"/>
              <a:cs typeface="Corbe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821926" y="881989"/>
            <a:ext cx="1922145" cy="460311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495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dirty="0">
                <a:latin typeface="Corbel"/>
                <a:cs typeface="Corbel"/>
              </a:rPr>
              <a:t>Student</a:t>
            </a:r>
            <a:r>
              <a:rPr sz="1100" spc="-3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400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Faculty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395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Allocate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Faculty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395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Allocate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Guide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395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Faculty</a:t>
            </a:r>
            <a:r>
              <a:rPr sz="1100" spc="-1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4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of</a:t>
            </a:r>
            <a:r>
              <a:rPr sz="1100" spc="-1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Students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400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Guide</a:t>
            </a:r>
            <a:r>
              <a:rPr sz="1100" spc="-1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4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of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Students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395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dirty="0">
                <a:latin typeface="Corbel"/>
                <a:cs typeface="Corbel"/>
              </a:rPr>
              <a:t>Professor</a:t>
            </a:r>
            <a:r>
              <a:rPr sz="1100" spc="-2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3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of</a:t>
            </a:r>
            <a:endParaRPr sz="1100">
              <a:latin typeface="Corbel"/>
              <a:cs typeface="Corbel"/>
            </a:endParaRPr>
          </a:p>
          <a:p>
            <a:pPr marL="184785">
              <a:lnSpc>
                <a:spcPct val="100000"/>
              </a:lnSpc>
              <a:spcBef>
                <a:spcPts val="395"/>
              </a:spcBef>
            </a:pPr>
            <a:r>
              <a:rPr sz="1100" dirty="0">
                <a:latin typeface="Corbel"/>
                <a:cs typeface="Corbel"/>
              </a:rPr>
              <a:t>Students</a:t>
            </a:r>
            <a:endParaRPr sz="1100">
              <a:latin typeface="Corbel"/>
              <a:cs typeface="Corbel"/>
            </a:endParaRPr>
          </a:p>
          <a:p>
            <a:pPr marL="184785" marR="56515" indent="-172720">
              <a:lnSpc>
                <a:spcPct val="130000"/>
              </a:lnSpc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Faculty</a:t>
            </a:r>
            <a:r>
              <a:rPr sz="1100" spc="-1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3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of</a:t>
            </a:r>
            <a:r>
              <a:rPr sz="1100" spc="-1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Students </a:t>
            </a:r>
            <a:r>
              <a:rPr sz="1100" spc="-204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by</a:t>
            </a:r>
            <a:r>
              <a:rPr sz="1100" spc="-1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Professor</a:t>
            </a:r>
            <a:endParaRPr sz="1100">
              <a:latin typeface="Corbel"/>
              <a:cs typeface="Corbel"/>
            </a:endParaRPr>
          </a:p>
          <a:p>
            <a:pPr marL="184785" marR="133985" indent="-172720">
              <a:lnSpc>
                <a:spcPct val="130000"/>
              </a:lnSpc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Guide</a:t>
            </a:r>
            <a:r>
              <a:rPr sz="1100" spc="-1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4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of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Students </a:t>
            </a:r>
            <a:r>
              <a:rPr sz="1100" spc="-204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by</a:t>
            </a:r>
            <a:r>
              <a:rPr sz="1100" spc="-1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Professor</a:t>
            </a:r>
            <a:endParaRPr sz="1100">
              <a:latin typeface="Corbel"/>
              <a:cs typeface="Corbel"/>
            </a:endParaRPr>
          </a:p>
          <a:p>
            <a:pPr marL="184785" marR="5080" indent="-172720">
              <a:lnSpc>
                <a:spcPct val="130000"/>
              </a:lnSpc>
              <a:buFont typeface="Arial MT"/>
              <a:buChar char="•"/>
              <a:tabLst>
                <a:tab pos="185420" algn="l"/>
              </a:tabLst>
            </a:pPr>
            <a:r>
              <a:rPr sz="1100" dirty="0">
                <a:latin typeface="Corbel"/>
                <a:cs typeface="Corbel"/>
              </a:rPr>
              <a:t>Member</a:t>
            </a:r>
            <a:r>
              <a:rPr sz="1100" spc="-3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4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of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Advisory </a:t>
            </a:r>
            <a:r>
              <a:rPr sz="1100" spc="-204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Committee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400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Guide</a:t>
            </a:r>
            <a:r>
              <a:rPr sz="1100" spc="-1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3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of</a:t>
            </a:r>
            <a:r>
              <a:rPr sz="1100" spc="-1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PPW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395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dirty="0">
                <a:latin typeface="Corbel"/>
                <a:cs typeface="Corbel"/>
              </a:rPr>
              <a:t>Professor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2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of</a:t>
            </a:r>
            <a:r>
              <a:rPr sz="1100" spc="-1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PPW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400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dirty="0">
                <a:latin typeface="Corbel"/>
                <a:cs typeface="Corbel"/>
              </a:rPr>
              <a:t>Head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4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of</a:t>
            </a:r>
            <a:r>
              <a:rPr sz="1100" spc="-1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PPW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395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Advisory</a:t>
            </a:r>
            <a:r>
              <a:rPr sz="1100" spc="-3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Committee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395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4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of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ORW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395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Guide </a:t>
            </a: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3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of</a:t>
            </a:r>
            <a:r>
              <a:rPr sz="1100" spc="-1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ORW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395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dirty="0">
                <a:latin typeface="Corbel"/>
                <a:cs typeface="Corbel"/>
              </a:rPr>
              <a:t>Professor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2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of</a:t>
            </a:r>
            <a:r>
              <a:rPr sz="1100" spc="-1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ORW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6076" y="1205941"/>
            <a:ext cx="3441700" cy="318135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640"/>
              </a:spcBef>
            </a:pPr>
            <a:r>
              <a:rPr sz="4500" i="1" spc="185" dirty="0">
                <a:solidFill>
                  <a:srgbClr val="252525"/>
                </a:solidFill>
                <a:latin typeface="Cambria"/>
                <a:cs typeface="Cambria"/>
              </a:rPr>
              <a:t>Features</a:t>
            </a:r>
            <a:r>
              <a:rPr sz="4500" i="1" spc="270" dirty="0">
                <a:solidFill>
                  <a:srgbClr val="252525"/>
                </a:solidFill>
                <a:latin typeface="Cambria"/>
                <a:cs typeface="Cambria"/>
              </a:rPr>
              <a:t> </a:t>
            </a:r>
            <a:r>
              <a:rPr sz="4500" i="1" spc="75" dirty="0">
                <a:solidFill>
                  <a:srgbClr val="252525"/>
                </a:solidFill>
                <a:latin typeface="Cambria"/>
                <a:cs typeface="Cambria"/>
              </a:rPr>
              <a:t>of </a:t>
            </a:r>
            <a:r>
              <a:rPr sz="4500" i="1" spc="80" dirty="0">
                <a:solidFill>
                  <a:srgbClr val="252525"/>
                </a:solidFill>
                <a:latin typeface="Cambria"/>
                <a:cs typeface="Cambria"/>
              </a:rPr>
              <a:t> </a:t>
            </a:r>
            <a:r>
              <a:rPr sz="4500" i="1" spc="220" dirty="0">
                <a:solidFill>
                  <a:srgbClr val="252525"/>
                </a:solidFill>
                <a:latin typeface="Cambria"/>
                <a:cs typeface="Cambria"/>
              </a:rPr>
              <a:t>Academic </a:t>
            </a:r>
            <a:r>
              <a:rPr sz="4500" i="1" spc="225" dirty="0">
                <a:solidFill>
                  <a:srgbClr val="252525"/>
                </a:solidFill>
                <a:latin typeface="Cambria"/>
                <a:cs typeface="Cambria"/>
              </a:rPr>
              <a:t> </a:t>
            </a:r>
            <a:r>
              <a:rPr sz="4500" i="1" spc="380" dirty="0">
                <a:solidFill>
                  <a:srgbClr val="252525"/>
                </a:solidFill>
                <a:latin typeface="Cambria"/>
                <a:cs typeface="Cambria"/>
              </a:rPr>
              <a:t>Man</a:t>
            </a:r>
            <a:r>
              <a:rPr sz="4500" i="1" spc="305" dirty="0">
                <a:solidFill>
                  <a:srgbClr val="252525"/>
                </a:solidFill>
                <a:latin typeface="Cambria"/>
                <a:cs typeface="Cambria"/>
              </a:rPr>
              <a:t>a</a:t>
            </a:r>
            <a:r>
              <a:rPr sz="4500" i="1" spc="110" dirty="0">
                <a:solidFill>
                  <a:srgbClr val="252525"/>
                </a:solidFill>
                <a:latin typeface="Cambria"/>
                <a:cs typeface="Cambria"/>
              </a:rPr>
              <a:t>ge</a:t>
            </a:r>
            <a:r>
              <a:rPr sz="4500" i="1" spc="165" dirty="0">
                <a:solidFill>
                  <a:srgbClr val="252525"/>
                </a:solidFill>
                <a:latin typeface="Cambria"/>
                <a:cs typeface="Cambria"/>
              </a:rPr>
              <a:t>m</a:t>
            </a:r>
            <a:r>
              <a:rPr sz="4500" i="1" spc="80" dirty="0">
                <a:solidFill>
                  <a:srgbClr val="252525"/>
                </a:solidFill>
                <a:latin typeface="Cambria"/>
                <a:cs typeface="Cambria"/>
              </a:rPr>
              <a:t>ent  </a:t>
            </a:r>
            <a:r>
              <a:rPr sz="4500" i="1" spc="275" dirty="0">
                <a:solidFill>
                  <a:srgbClr val="252525"/>
                </a:solidFill>
                <a:latin typeface="Cambria"/>
                <a:cs typeface="Cambria"/>
              </a:rPr>
              <a:t>System </a:t>
            </a:r>
            <a:r>
              <a:rPr sz="4500" i="1" spc="280" dirty="0">
                <a:solidFill>
                  <a:srgbClr val="252525"/>
                </a:solidFill>
                <a:latin typeface="Cambria"/>
                <a:cs typeface="Cambria"/>
              </a:rPr>
              <a:t> </a:t>
            </a:r>
            <a:r>
              <a:rPr sz="4500" i="1" spc="335" dirty="0">
                <a:solidFill>
                  <a:srgbClr val="252525"/>
                </a:solidFill>
                <a:latin typeface="Cambria"/>
                <a:cs typeface="Cambria"/>
              </a:rPr>
              <a:t>(AMS)</a:t>
            </a:r>
            <a:endParaRPr sz="450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03151" y="5817514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30" dirty="0">
                <a:solidFill>
                  <a:srgbClr val="F5F5F5"/>
                </a:solidFill>
                <a:latin typeface="Cambria"/>
                <a:cs typeface="Cambria"/>
              </a:rPr>
              <a:t>4</a:t>
            </a:r>
            <a:endParaRPr sz="1200">
              <a:latin typeface="Cambria"/>
              <a:cs typeface="Cambria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062471"/>
            <a:ext cx="676656" cy="766572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07379" y="6525766"/>
            <a:ext cx="752855" cy="214884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507723" y="6109715"/>
            <a:ext cx="553212" cy="748282"/>
          </a:xfrm>
          <a:prstGeom prst="rect">
            <a:avLst/>
          </a:prstGeom>
        </p:spPr>
      </p:pic>
      <p:grpSp>
        <p:nvGrpSpPr>
          <p:cNvPr id="15" name="object 15"/>
          <p:cNvGrpSpPr/>
          <p:nvPr/>
        </p:nvGrpSpPr>
        <p:grpSpPr>
          <a:xfrm>
            <a:off x="4998720" y="393191"/>
            <a:ext cx="1963420" cy="1702435"/>
            <a:chOff x="4998720" y="393191"/>
            <a:chExt cx="1963420" cy="1702435"/>
          </a:xfrm>
        </p:grpSpPr>
        <p:sp>
          <p:nvSpPr>
            <p:cNvPr id="16" name="object 16"/>
            <p:cNvSpPr/>
            <p:nvPr/>
          </p:nvSpPr>
          <p:spPr>
            <a:xfrm>
              <a:off x="4998720" y="393191"/>
              <a:ext cx="1963420" cy="1702435"/>
            </a:xfrm>
            <a:custGeom>
              <a:avLst/>
              <a:gdLst/>
              <a:ahLst/>
              <a:cxnLst/>
              <a:rect l="l" t="t" r="r" b="b"/>
              <a:pathLst>
                <a:path w="1963420" h="1702435">
                  <a:moveTo>
                    <a:pt x="1679194" y="0"/>
                  </a:moveTo>
                  <a:lnTo>
                    <a:pt x="283717" y="0"/>
                  </a:lnTo>
                  <a:lnTo>
                    <a:pt x="237691" y="3712"/>
                  </a:lnTo>
                  <a:lnTo>
                    <a:pt x="194031" y="14461"/>
                  </a:lnTo>
                  <a:lnTo>
                    <a:pt x="153322" y="31663"/>
                  </a:lnTo>
                  <a:lnTo>
                    <a:pt x="116147" y="54733"/>
                  </a:lnTo>
                  <a:lnTo>
                    <a:pt x="83089" y="83089"/>
                  </a:lnTo>
                  <a:lnTo>
                    <a:pt x="54733" y="116147"/>
                  </a:lnTo>
                  <a:lnTo>
                    <a:pt x="31663" y="153322"/>
                  </a:lnTo>
                  <a:lnTo>
                    <a:pt x="14461" y="194031"/>
                  </a:lnTo>
                  <a:lnTo>
                    <a:pt x="3712" y="237691"/>
                  </a:lnTo>
                  <a:lnTo>
                    <a:pt x="0" y="283718"/>
                  </a:lnTo>
                  <a:lnTo>
                    <a:pt x="0" y="1418590"/>
                  </a:lnTo>
                  <a:lnTo>
                    <a:pt x="3712" y="1464616"/>
                  </a:lnTo>
                  <a:lnTo>
                    <a:pt x="14461" y="1508276"/>
                  </a:lnTo>
                  <a:lnTo>
                    <a:pt x="31663" y="1548985"/>
                  </a:lnTo>
                  <a:lnTo>
                    <a:pt x="54733" y="1586160"/>
                  </a:lnTo>
                  <a:lnTo>
                    <a:pt x="83089" y="1619218"/>
                  </a:lnTo>
                  <a:lnTo>
                    <a:pt x="116147" y="1647574"/>
                  </a:lnTo>
                  <a:lnTo>
                    <a:pt x="153322" y="1670644"/>
                  </a:lnTo>
                  <a:lnTo>
                    <a:pt x="194031" y="1687846"/>
                  </a:lnTo>
                  <a:lnTo>
                    <a:pt x="237691" y="1698595"/>
                  </a:lnTo>
                  <a:lnTo>
                    <a:pt x="283717" y="1702308"/>
                  </a:lnTo>
                  <a:lnTo>
                    <a:pt x="1679194" y="1702308"/>
                  </a:lnTo>
                  <a:lnTo>
                    <a:pt x="1725220" y="1698595"/>
                  </a:lnTo>
                  <a:lnTo>
                    <a:pt x="1768880" y="1687846"/>
                  </a:lnTo>
                  <a:lnTo>
                    <a:pt x="1809589" y="1670644"/>
                  </a:lnTo>
                  <a:lnTo>
                    <a:pt x="1846764" y="1647574"/>
                  </a:lnTo>
                  <a:lnTo>
                    <a:pt x="1879822" y="1619218"/>
                  </a:lnTo>
                  <a:lnTo>
                    <a:pt x="1908178" y="1586160"/>
                  </a:lnTo>
                  <a:lnTo>
                    <a:pt x="1931248" y="1548985"/>
                  </a:lnTo>
                  <a:lnTo>
                    <a:pt x="1948450" y="1508276"/>
                  </a:lnTo>
                  <a:lnTo>
                    <a:pt x="1959199" y="1464616"/>
                  </a:lnTo>
                  <a:lnTo>
                    <a:pt x="1962911" y="1418590"/>
                  </a:lnTo>
                  <a:lnTo>
                    <a:pt x="1962911" y="283718"/>
                  </a:lnTo>
                  <a:lnTo>
                    <a:pt x="1959199" y="237691"/>
                  </a:lnTo>
                  <a:lnTo>
                    <a:pt x="1948450" y="194031"/>
                  </a:lnTo>
                  <a:lnTo>
                    <a:pt x="1931248" y="153322"/>
                  </a:lnTo>
                  <a:lnTo>
                    <a:pt x="1908178" y="116147"/>
                  </a:lnTo>
                  <a:lnTo>
                    <a:pt x="1879822" y="83089"/>
                  </a:lnTo>
                  <a:lnTo>
                    <a:pt x="1846764" y="54733"/>
                  </a:lnTo>
                  <a:lnTo>
                    <a:pt x="1809589" y="31663"/>
                  </a:lnTo>
                  <a:lnTo>
                    <a:pt x="1768880" y="14461"/>
                  </a:lnTo>
                  <a:lnTo>
                    <a:pt x="1725220" y="3712"/>
                  </a:lnTo>
                  <a:lnTo>
                    <a:pt x="1679194" y="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998720" y="393191"/>
              <a:ext cx="1963420" cy="1702435"/>
            </a:xfrm>
            <a:custGeom>
              <a:avLst/>
              <a:gdLst/>
              <a:ahLst/>
              <a:cxnLst/>
              <a:rect l="l" t="t" r="r" b="b"/>
              <a:pathLst>
                <a:path w="1963420" h="1702435">
                  <a:moveTo>
                    <a:pt x="1679194" y="0"/>
                  </a:moveTo>
                  <a:lnTo>
                    <a:pt x="283717" y="0"/>
                  </a:lnTo>
                  <a:lnTo>
                    <a:pt x="269113" y="381"/>
                  </a:lnTo>
                  <a:lnTo>
                    <a:pt x="226440" y="5715"/>
                  </a:lnTo>
                  <a:lnTo>
                    <a:pt x="186181" y="17272"/>
                  </a:lnTo>
                  <a:lnTo>
                    <a:pt x="148462" y="34162"/>
                  </a:lnTo>
                  <a:lnTo>
                    <a:pt x="103250" y="64770"/>
                  </a:lnTo>
                  <a:lnTo>
                    <a:pt x="64769" y="103250"/>
                  </a:lnTo>
                  <a:lnTo>
                    <a:pt x="34289" y="148462"/>
                  </a:lnTo>
                  <a:lnTo>
                    <a:pt x="17271" y="186182"/>
                  </a:lnTo>
                  <a:lnTo>
                    <a:pt x="5841" y="226568"/>
                  </a:lnTo>
                  <a:lnTo>
                    <a:pt x="380" y="269113"/>
                  </a:lnTo>
                  <a:lnTo>
                    <a:pt x="0" y="283718"/>
                  </a:lnTo>
                  <a:lnTo>
                    <a:pt x="0" y="1418590"/>
                  </a:lnTo>
                  <a:lnTo>
                    <a:pt x="3198" y="1461897"/>
                  </a:lnTo>
                  <a:lnTo>
                    <a:pt x="12743" y="1503045"/>
                  </a:lnTo>
                  <a:lnTo>
                    <a:pt x="27939" y="1541653"/>
                  </a:lnTo>
                  <a:lnTo>
                    <a:pt x="48513" y="1577213"/>
                  </a:lnTo>
                  <a:lnTo>
                    <a:pt x="83184" y="1619250"/>
                  </a:lnTo>
                  <a:lnTo>
                    <a:pt x="125094" y="1653794"/>
                  </a:lnTo>
                  <a:lnTo>
                    <a:pt x="160781" y="1674241"/>
                  </a:lnTo>
                  <a:lnTo>
                    <a:pt x="199389" y="1689481"/>
                  </a:lnTo>
                  <a:lnTo>
                    <a:pt x="240537" y="1699006"/>
                  </a:lnTo>
                  <a:lnTo>
                    <a:pt x="283717" y="1702308"/>
                  </a:lnTo>
                  <a:lnTo>
                    <a:pt x="1679194" y="1702308"/>
                  </a:lnTo>
                  <a:lnTo>
                    <a:pt x="1722374" y="1699006"/>
                  </a:lnTo>
                  <a:lnTo>
                    <a:pt x="1750508" y="1693164"/>
                  </a:lnTo>
                  <a:lnTo>
                    <a:pt x="283717" y="1693164"/>
                  </a:lnTo>
                  <a:lnTo>
                    <a:pt x="269366" y="1692783"/>
                  </a:lnTo>
                  <a:lnTo>
                    <a:pt x="228218" y="1687576"/>
                  </a:lnTo>
                  <a:lnTo>
                    <a:pt x="189102" y="1676400"/>
                  </a:lnTo>
                  <a:lnTo>
                    <a:pt x="152653" y="1659890"/>
                  </a:lnTo>
                  <a:lnTo>
                    <a:pt x="108712" y="1630172"/>
                  </a:lnTo>
                  <a:lnTo>
                    <a:pt x="71500" y="1592961"/>
                  </a:lnTo>
                  <a:lnTo>
                    <a:pt x="42037" y="1549146"/>
                  </a:lnTo>
                  <a:lnTo>
                    <a:pt x="25780" y="1512824"/>
                  </a:lnTo>
                  <a:lnTo>
                    <a:pt x="14604" y="1473708"/>
                  </a:lnTo>
                  <a:lnTo>
                    <a:pt x="9525" y="1432560"/>
                  </a:lnTo>
                  <a:lnTo>
                    <a:pt x="9143" y="283718"/>
                  </a:lnTo>
                  <a:lnTo>
                    <a:pt x="9543" y="269113"/>
                  </a:lnTo>
                  <a:lnTo>
                    <a:pt x="14858" y="228219"/>
                  </a:lnTo>
                  <a:lnTo>
                    <a:pt x="25907" y="189103"/>
                  </a:lnTo>
                  <a:lnTo>
                    <a:pt x="42417" y="152654"/>
                  </a:lnTo>
                  <a:lnTo>
                    <a:pt x="72135" y="108712"/>
                  </a:lnTo>
                  <a:lnTo>
                    <a:pt x="109474" y="71500"/>
                  </a:lnTo>
                  <a:lnTo>
                    <a:pt x="153288" y="42037"/>
                  </a:lnTo>
                  <a:lnTo>
                    <a:pt x="189483" y="25781"/>
                  </a:lnTo>
                  <a:lnTo>
                    <a:pt x="228600" y="14605"/>
                  </a:lnTo>
                  <a:lnTo>
                    <a:pt x="269747" y="9525"/>
                  </a:lnTo>
                  <a:lnTo>
                    <a:pt x="283971" y="9144"/>
                  </a:lnTo>
                  <a:lnTo>
                    <a:pt x="1750965" y="9144"/>
                  </a:lnTo>
                  <a:lnTo>
                    <a:pt x="1750059" y="8890"/>
                  </a:lnTo>
                  <a:lnTo>
                    <a:pt x="1736344" y="5842"/>
                  </a:lnTo>
                  <a:lnTo>
                    <a:pt x="1722501" y="3175"/>
                  </a:lnTo>
                  <a:lnTo>
                    <a:pt x="1708277" y="1397"/>
                  </a:lnTo>
                  <a:lnTo>
                    <a:pt x="1693799" y="381"/>
                  </a:lnTo>
                  <a:lnTo>
                    <a:pt x="1679194" y="0"/>
                  </a:lnTo>
                  <a:close/>
                </a:path>
                <a:path w="1963420" h="1702435">
                  <a:moveTo>
                    <a:pt x="1750965" y="9144"/>
                  </a:moveTo>
                  <a:lnTo>
                    <a:pt x="1679194" y="9144"/>
                  </a:lnTo>
                  <a:lnTo>
                    <a:pt x="1693545" y="9525"/>
                  </a:lnTo>
                  <a:lnTo>
                    <a:pt x="1707641" y="10541"/>
                  </a:lnTo>
                  <a:lnTo>
                    <a:pt x="1748027" y="17907"/>
                  </a:lnTo>
                  <a:lnTo>
                    <a:pt x="1786254" y="30861"/>
                  </a:lnTo>
                  <a:lnTo>
                    <a:pt x="1833118" y="56261"/>
                  </a:lnTo>
                  <a:lnTo>
                    <a:pt x="1873757" y="89916"/>
                  </a:lnTo>
                  <a:lnTo>
                    <a:pt x="1907158" y="130556"/>
                  </a:lnTo>
                  <a:lnTo>
                    <a:pt x="1926716" y="164846"/>
                  </a:lnTo>
                  <a:lnTo>
                    <a:pt x="1941449" y="202311"/>
                  </a:lnTo>
                  <a:lnTo>
                    <a:pt x="1950593" y="242062"/>
                  </a:lnTo>
                  <a:lnTo>
                    <a:pt x="1953761" y="283718"/>
                  </a:lnTo>
                  <a:lnTo>
                    <a:pt x="1953768" y="1418590"/>
                  </a:lnTo>
                  <a:lnTo>
                    <a:pt x="1953368" y="1433195"/>
                  </a:lnTo>
                  <a:lnTo>
                    <a:pt x="1948179" y="1474216"/>
                  </a:lnTo>
                  <a:lnTo>
                    <a:pt x="1937003" y="1513205"/>
                  </a:lnTo>
                  <a:lnTo>
                    <a:pt x="1920494" y="1549781"/>
                  </a:lnTo>
                  <a:lnTo>
                    <a:pt x="1890776" y="1593596"/>
                  </a:lnTo>
                  <a:lnTo>
                    <a:pt x="1853564" y="1630807"/>
                  </a:lnTo>
                  <a:lnTo>
                    <a:pt x="1809750" y="1660271"/>
                  </a:lnTo>
                  <a:lnTo>
                    <a:pt x="1773427" y="1676527"/>
                  </a:lnTo>
                  <a:lnTo>
                    <a:pt x="1734311" y="1687576"/>
                  </a:lnTo>
                  <a:lnTo>
                    <a:pt x="1693163" y="1692783"/>
                  </a:lnTo>
                  <a:lnTo>
                    <a:pt x="1679066" y="1693164"/>
                  </a:lnTo>
                  <a:lnTo>
                    <a:pt x="1750508" y="1693164"/>
                  </a:lnTo>
                  <a:lnTo>
                    <a:pt x="1789683" y="1679956"/>
                  </a:lnTo>
                  <a:lnTo>
                    <a:pt x="1837816" y="1653794"/>
                  </a:lnTo>
                  <a:lnTo>
                    <a:pt x="1879853" y="1619250"/>
                  </a:lnTo>
                  <a:lnTo>
                    <a:pt x="1914398" y="1577213"/>
                  </a:lnTo>
                  <a:lnTo>
                    <a:pt x="1934845" y="1541653"/>
                  </a:lnTo>
                  <a:lnTo>
                    <a:pt x="1950120" y="1502918"/>
                  </a:lnTo>
                  <a:lnTo>
                    <a:pt x="1959627" y="1461770"/>
                  </a:lnTo>
                  <a:lnTo>
                    <a:pt x="1962911" y="1418590"/>
                  </a:lnTo>
                  <a:lnTo>
                    <a:pt x="1962911" y="283718"/>
                  </a:lnTo>
                  <a:lnTo>
                    <a:pt x="1959609" y="240537"/>
                  </a:lnTo>
                  <a:lnTo>
                    <a:pt x="1950084" y="199390"/>
                  </a:lnTo>
                  <a:lnTo>
                    <a:pt x="1934845" y="160655"/>
                  </a:lnTo>
                  <a:lnTo>
                    <a:pt x="1914398" y="125095"/>
                  </a:lnTo>
                  <a:lnTo>
                    <a:pt x="1879853" y="83185"/>
                  </a:lnTo>
                  <a:lnTo>
                    <a:pt x="1837816" y="48513"/>
                  </a:lnTo>
                  <a:lnTo>
                    <a:pt x="1802256" y="27940"/>
                  </a:lnTo>
                  <a:lnTo>
                    <a:pt x="1763649" y="12700"/>
                  </a:lnTo>
                  <a:lnTo>
                    <a:pt x="1750965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Students </a:t>
            </a:r>
            <a:r>
              <a:rPr spc="-10" dirty="0"/>
              <a:t>and </a:t>
            </a:r>
            <a:r>
              <a:rPr spc="-5" dirty="0"/>
              <a:t>Faculty </a:t>
            </a:r>
            <a:r>
              <a:rPr spc="-240" dirty="0"/>
              <a:t> </a:t>
            </a:r>
            <a:r>
              <a:rPr spc="-10" dirty="0"/>
              <a:t>Management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5161026" y="854856"/>
            <a:ext cx="1640205" cy="985519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345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latin typeface="Corbel"/>
                <a:cs typeface="Corbel"/>
              </a:rPr>
              <a:t>Basis</a:t>
            </a:r>
            <a:r>
              <a:rPr sz="1050" spc="-35" dirty="0">
                <a:latin typeface="Corbel"/>
                <a:cs typeface="Corbel"/>
              </a:rPr>
              <a:t> </a:t>
            </a:r>
            <a:r>
              <a:rPr sz="1050" spc="-5" dirty="0">
                <a:latin typeface="Corbel"/>
                <a:cs typeface="Corbel"/>
              </a:rPr>
              <a:t>Profile</a:t>
            </a:r>
            <a:r>
              <a:rPr sz="1050" spc="-25" dirty="0">
                <a:latin typeface="Corbel"/>
                <a:cs typeface="Corbel"/>
              </a:rPr>
              <a:t> </a:t>
            </a:r>
            <a:r>
              <a:rPr sz="1050" dirty="0">
                <a:latin typeface="Corbel"/>
                <a:cs typeface="Corbel"/>
              </a:rPr>
              <a:t>Management</a:t>
            </a:r>
            <a:endParaRPr sz="105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254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latin typeface="Corbel"/>
                <a:cs typeface="Corbel"/>
              </a:rPr>
              <a:t>Co</a:t>
            </a:r>
            <a:r>
              <a:rPr sz="1050" dirty="0">
                <a:latin typeface="Corbel"/>
                <a:cs typeface="Corbel"/>
              </a:rPr>
              <a:t>use</a:t>
            </a:r>
            <a:r>
              <a:rPr sz="1050" spc="-20" dirty="0">
                <a:latin typeface="Corbel"/>
                <a:cs typeface="Corbel"/>
              </a:rPr>
              <a:t> </a:t>
            </a:r>
            <a:r>
              <a:rPr sz="1050" dirty="0">
                <a:latin typeface="Corbel"/>
                <a:cs typeface="Corbel"/>
              </a:rPr>
              <a:t>Reg</a:t>
            </a:r>
            <a:r>
              <a:rPr sz="1050" spc="-10" dirty="0">
                <a:latin typeface="Corbel"/>
                <a:cs typeface="Corbel"/>
              </a:rPr>
              <a:t>i</a:t>
            </a:r>
            <a:r>
              <a:rPr sz="1050" dirty="0">
                <a:latin typeface="Corbel"/>
                <a:cs typeface="Corbel"/>
              </a:rPr>
              <a:t>st</a:t>
            </a:r>
            <a:r>
              <a:rPr sz="1050" spc="-10" dirty="0">
                <a:latin typeface="Corbel"/>
                <a:cs typeface="Corbel"/>
              </a:rPr>
              <a:t>r</a:t>
            </a:r>
            <a:r>
              <a:rPr sz="1050" dirty="0">
                <a:latin typeface="Corbel"/>
                <a:cs typeface="Corbel"/>
              </a:rPr>
              <a:t>at</a:t>
            </a:r>
            <a:r>
              <a:rPr sz="1050" spc="-5" dirty="0">
                <a:latin typeface="Corbel"/>
                <a:cs typeface="Corbel"/>
              </a:rPr>
              <a:t>i</a:t>
            </a:r>
            <a:r>
              <a:rPr sz="1050" spc="-15" dirty="0">
                <a:latin typeface="Corbel"/>
                <a:cs typeface="Corbel"/>
              </a:rPr>
              <a:t>o</a:t>
            </a:r>
            <a:r>
              <a:rPr sz="1050" dirty="0">
                <a:latin typeface="Corbel"/>
                <a:cs typeface="Corbel"/>
              </a:rPr>
              <a:t>n</a:t>
            </a:r>
            <a:r>
              <a:rPr sz="1050" spc="-40" dirty="0">
                <a:latin typeface="Corbel"/>
                <a:cs typeface="Corbel"/>
              </a:rPr>
              <a:t> </a:t>
            </a:r>
            <a:r>
              <a:rPr sz="1050" spc="5" dirty="0">
                <a:latin typeface="Corbel"/>
                <a:cs typeface="Corbel"/>
              </a:rPr>
              <a:t>&amp;</a:t>
            </a:r>
            <a:endParaRPr sz="1050">
              <a:latin typeface="Corbel"/>
              <a:cs typeface="Corbel"/>
            </a:endParaRPr>
          </a:p>
          <a:p>
            <a:pPr marL="184785">
              <a:lnSpc>
                <a:spcPct val="100000"/>
              </a:lnSpc>
              <a:spcBef>
                <a:spcPts val="250"/>
              </a:spcBef>
            </a:pPr>
            <a:r>
              <a:rPr sz="1050" dirty="0">
                <a:latin typeface="Corbel"/>
                <a:cs typeface="Corbel"/>
              </a:rPr>
              <a:t>Selection</a:t>
            </a:r>
            <a:endParaRPr sz="1050">
              <a:latin typeface="Corbel"/>
              <a:cs typeface="Corbel"/>
            </a:endParaRPr>
          </a:p>
          <a:p>
            <a:pPr marL="184785" marR="359410" indent="-172720">
              <a:lnSpc>
                <a:spcPct val="12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latin typeface="Corbel"/>
                <a:cs typeface="Corbel"/>
              </a:rPr>
              <a:t>Manage</a:t>
            </a:r>
            <a:r>
              <a:rPr sz="1050" spc="-45" dirty="0">
                <a:latin typeface="Corbel"/>
                <a:cs typeface="Corbel"/>
              </a:rPr>
              <a:t> </a:t>
            </a:r>
            <a:r>
              <a:rPr sz="1050" spc="-5" dirty="0">
                <a:latin typeface="Corbel"/>
                <a:cs typeface="Corbel"/>
              </a:rPr>
              <a:t>Minors</a:t>
            </a:r>
            <a:r>
              <a:rPr sz="1050" spc="-35" dirty="0">
                <a:latin typeface="Corbel"/>
                <a:cs typeface="Corbel"/>
              </a:rPr>
              <a:t> </a:t>
            </a:r>
            <a:r>
              <a:rPr sz="1050" spc="-5" dirty="0">
                <a:latin typeface="Corbel"/>
                <a:cs typeface="Corbel"/>
              </a:rPr>
              <a:t>and </a:t>
            </a:r>
            <a:r>
              <a:rPr sz="1050" spc="-195" dirty="0">
                <a:latin typeface="Corbel"/>
                <a:cs typeface="Corbel"/>
              </a:rPr>
              <a:t> </a:t>
            </a:r>
            <a:r>
              <a:rPr sz="1050" dirty="0">
                <a:latin typeface="Corbel"/>
                <a:cs typeface="Corbel"/>
              </a:rPr>
              <a:t>Supp</a:t>
            </a:r>
            <a:r>
              <a:rPr sz="1050" spc="-5" dirty="0">
                <a:latin typeface="Corbel"/>
                <a:cs typeface="Corbel"/>
              </a:rPr>
              <a:t>or</a:t>
            </a:r>
            <a:r>
              <a:rPr sz="1050" dirty="0">
                <a:latin typeface="Corbel"/>
                <a:cs typeface="Corbel"/>
              </a:rPr>
              <a:t>t</a:t>
            </a:r>
            <a:r>
              <a:rPr sz="1050" spc="-20" dirty="0">
                <a:latin typeface="Corbel"/>
                <a:cs typeface="Corbel"/>
              </a:rPr>
              <a:t>i</a:t>
            </a:r>
            <a:r>
              <a:rPr sz="1050" spc="-5" dirty="0">
                <a:latin typeface="Corbel"/>
                <a:cs typeface="Corbel"/>
              </a:rPr>
              <a:t>n</a:t>
            </a:r>
            <a:r>
              <a:rPr sz="1050" dirty="0">
                <a:latin typeface="Corbel"/>
                <a:cs typeface="Corbel"/>
              </a:rPr>
              <a:t>g</a:t>
            </a:r>
            <a:r>
              <a:rPr sz="1050" spc="-30" dirty="0">
                <a:latin typeface="Corbel"/>
                <a:cs typeface="Corbel"/>
              </a:rPr>
              <a:t> </a:t>
            </a:r>
            <a:r>
              <a:rPr sz="1050" spc="-5" dirty="0">
                <a:latin typeface="Corbel"/>
                <a:cs typeface="Corbel"/>
              </a:rPr>
              <a:t>C</a:t>
            </a:r>
            <a:r>
              <a:rPr sz="1050" dirty="0">
                <a:latin typeface="Corbel"/>
                <a:cs typeface="Corbel"/>
              </a:rPr>
              <a:t>ou</a:t>
            </a:r>
            <a:r>
              <a:rPr sz="1050" spc="-10" dirty="0">
                <a:latin typeface="Corbel"/>
                <a:cs typeface="Corbel"/>
              </a:rPr>
              <a:t>r</a:t>
            </a:r>
            <a:r>
              <a:rPr sz="1050" dirty="0">
                <a:latin typeface="Corbel"/>
                <a:cs typeface="Corbel"/>
              </a:rPr>
              <a:t>ses</a:t>
            </a:r>
            <a:endParaRPr sz="1050">
              <a:latin typeface="Corbel"/>
              <a:cs typeface="Corbe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4998720" y="2209800"/>
            <a:ext cx="1963420" cy="1202690"/>
            <a:chOff x="4998720" y="2209800"/>
            <a:chExt cx="1963420" cy="1202690"/>
          </a:xfrm>
        </p:grpSpPr>
        <p:sp>
          <p:nvSpPr>
            <p:cNvPr id="21" name="object 21"/>
            <p:cNvSpPr/>
            <p:nvPr/>
          </p:nvSpPr>
          <p:spPr>
            <a:xfrm>
              <a:off x="4998720" y="2209800"/>
              <a:ext cx="1963420" cy="1202690"/>
            </a:xfrm>
            <a:custGeom>
              <a:avLst/>
              <a:gdLst/>
              <a:ahLst/>
              <a:cxnLst/>
              <a:rect l="l" t="t" r="r" b="b"/>
              <a:pathLst>
                <a:path w="1963420" h="1202689">
                  <a:moveTo>
                    <a:pt x="1762505" y="0"/>
                  </a:moveTo>
                  <a:lnTo>
                    <a:pt x="200405" y="0"/>
                  </a:lnTo>
                  <a:lnTo>
                    <a:pt x="154474" y="5296"/>
                  </a:lnTo>
                  <a:lnTo>
                    <a:pt x="112300" y="20380"/>
                  </a:lnTo>
                  <a:lnTo>
                    <a:pt x="75089" y="44047"/>
                  </a:lnTo>
                  <a:lnTo>
                    <a:pt x="44047" y="75089"/>
                  </a:lnTo>
                  <a:lnTo>
                    <a:pt x="20380" y="112300"/>
                  </a:lnTo>
                  <a:lnTo>
                    <a:pt x="5296" y="154474"/>
                  </a:lnTo>
                  <a:lnTo>
                    <a:pt x="0" y="200405"/>
                  </a:lnTo>
                  <a:lnTo>
                    <a:pt x="0" y="1002029"/>
                  </a:lnTo>
                  <a:lnTo>
                    <a:pt x="5296" y="1047961"/>
                  </a:lnTo>
                  <a:lnTo>
                    <a:pt x="20380" y="1090135"/>
                  </a:lnTo>
                  <a:lnTo>
                    <a:pt x="44047" y="1127346"/>
                  </a:lnTo>
                  <a:lnTo>
                    <a:pt x="75089" y="1158388"/>
                  </a:lnTo>
                  <a:lnTo>
                    <a:pt x="112300" y="1182055"/>
                  </a:lnTo>
                  <a:lnTo>
                    <a:pt x="154474" y="1197139"/>
                  </a:lnTo>
                  <a:lnTo>
                    <a:pt x="200405" y="1202436"/>
                  </a:lnTo>
                  <a:lnTo>
                    <a:pt x="1762505" y="1202436"/>
                  </a:lnTo>
                  <a:lnTo>
                    <a:pt x="1808437" y="1197139"/>
                  </a:lnTo>
                  <a:lnTo>
                    <a:pt x="1850611" y="1182055"/>
                  </a:lnTo>
                  <a:lnTo>
                    <a:pt x="1887822" y="1158388"/>
                  </a:lnTo>
                  <a:lnTo>
                    <a:pt x="1918864" y="1127346"/>
                  </a:lnTo>
                  <a:lnTo>
                    <a:pt x="1942531" y="1090135"/>
                  </a:lnTo>
                  <a:lnTo>
                    <a:pt x="1957615" y="1047961"/>
                  </a:lnTo>
                  <a:lnTo>
                    <a:pt x="1962911" y="1002029"/>
                  </a:lnTo>
                  <a:lnTo>
                    <a:pt x="1962911" y="200405"/>
                  </a:lnTo>
                  <a:lnTo>
                    <a:pt x="1957615" y="154474"/>
                  </a:lnTo>
                  <a:lnTo>
                    <a:pt x="1942531" y="112300"/>
                  </a:lnTo>
                  <a:lnTo>
                    <a:pt x="1918864" y="75089"/>
                  </a:lnTo>
                  <a:lnTo>
                    <a:pt x="1887822" y="44047"/>
                  </a:lnTo>
                  <a:lnTo>
                    <a:pt x="1850611" y="20380"/>
                  </a:lnTo>
                  <a:lnTo>
                    <a:pt x="1808437" y="5296"/>
                  </a:lnTo>
                  <a:lnTo>
                    <a:pt x="1762505" y="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998720" y="2209800"/>
              <a:ext cx="1963420" cy="1202690"/>
            </a:xfrm>
            <a:custGeom>
              <a:avLst/>
              <a:gdLst/>
              <a:ahLst/>
              <a:cxnLst/>
              <a:rect l="l" t="t" r="r" b="b"/>
              <a:pathLst>
                <a:path w="1963420" h="1202689">
                  <a:moveTo>
                    <a:pt x="1762505" y="0"/>
                  </a:moveTo>
                  <a:lnTo>
                    <a:pt x="200532" y="0"/>
                  </a:lnTo>
                  <a:lnTo>
                    <a:pt x="179958" y="1015"/>
                  </a:lnTo>
                  <a:lnTo>
                    <a:pt x="140842" y="9016"/>
                  </a:lnTo>
                  <a:lnTo>
                    <a:pt x="104901" y="24129"/>
                  </a:lnTo>
                  <a:lnTo>
                    <a:pt x="73025" y="45847"/>
                  </a:lnTo>
                  <a:lnTo>
                    <a:pt x="45846" y="72898"/>
                  </a:lnTo>
                  <a:lnTo>
                    <a:pt x="24129" y="104901"/>
                  </a:lnTo>
                  <a:lnTo>
                    <a:pt x="9016" y="140842"/>
                  </a:lnTo>
                  <a:lnTo>
                    <a:pt x="1015" y="179959"/>
                  </a:lnTo>
                  <a:lnTo>
                    <a:pt x="0" y="200533"/>
                  </a:lnTo>
                  <a:lnTo>
                    <a:pt x="0" y="1002029"/>
                  </a:lnTo>
                  <a:lnTo>
                    <a:pt x="4063" y="1042415"/>
                  </a:lnTo>
                  <a:lnTo>
                    <a:pt x="15747" y="1080008"/>
                  </a:lnTo>
                  <a:lnTo>
                    <a:pt x="34162" y="1114044"/>
                  </a:lnTo>
                  <a:lnTo>
                    <a:pt x="58674" y="1143762"/>
                  </a:lnTo>
                  <a:lnTo>
                    <a:pt x="88391" y="1168273"/>
                  </a:lnTo>
                  <a:lnTo>
                    <a:pt x="122427" y="1186688"/>
                  </a:lnTo>
                  <a:lnTo>
                    <a:pt x="160146" y="1198372"/>
                  </a:lnTo>
                  <a:lnTo>
                    <a:pt x="200532" y="1202436"/>
                  </a:lnTo>
                  <a:lnTo>
                    <a:pt x="1762505" y="1202436"/>
                  </a:lnTo>
                  <a:lnTo>
                    <a:pt x="1782952" y="1201420"/>
                  </a:lnTo>
                  <a:lnTo>
                    <a:pt x="1802891" y="1198372"/>
                  </a:lnTo>
                  <a:lnTo>
                    <a:pt x="1822069" y="1193419"/>
                  </a:lnTo>
                  <a:lnTo>
                    <a:pt x="1822416" y="1193291"/>
                  </a:lnTo>
                  <a:lnTo>
                    <a:pt x="200532" y="1193291"/>
                  </a:lnTo>
                  <a:lnTo>
                    <a:pt x="180466" y="1192276"/>
                  </a:lnTo>
                  <a:lnTo>
                    <a:pt x="143128" y="1184528"/>
                  </a:lnTo>
                  <a:lnTo>
                    <a:pt x="93090" y="1160399"/>
                  </a:lnTo>
                  <a:lnTo>
                    <a:pt x="52577" y="1123314"/>
                  </a:lnTo>
                  <a:lnTo>
                    <a:pt x="24002" y="1076071"/>
                  </a:lnTo>
                  <a:lnTo>
                    <a:pt x="10032" y="1021079"/>
                  </a:lnTo>
                  <a:lnTo>
                    <a:pt x="9143" y="200533"/>
                  </a:lnTo>
                  <a:lnTo>
                    <a:pt x="10114" y="181355"/>
                  </a:lnTo>
                  <a:lnTo>
                    <a:pt x="17906" y="143128"/>
                  </a:lnTo>
                  <a:lnTo>
                    <a:pt x="42037" y="93090"/>
                  </a:lnTo>
                  <a:lnTo>
                    <a:pt x="79120" y="52577"/>
                  </a:lnTo>
                  <a:lnTo>
                    <a:pt x="126364" y="24002"/>
                  </a:lnTo>
                  <a:lnTo>
                    <a:pt x="181355" y="10033"/>
                  </a:lnTo>
                  <a:lnTo>
                    <a:pt x="200913" y="9144"/>
                  </a:lnTo>
                  <a:lnTo>
                    <a:pt x="1822416" y="9144"/>
                  </a:lnTo>
                  <a:lnTo>
                    <a:pt x="1822069" y="9016"/>
                  </a:lnTo>
                  <a:lnTo>
                    <a:pt x="1802891" y="4063"/>
                  </a:lnTo>
                  <a:lnTo>
                    <a:pt x="1782952" y="1015"/>
                  </a:lnTo>
                  <a:lnTo>
                    <a:pt x="1762505" y="0"/>
                  </a:lnTo>
                  <a:close/>
                </a:path>
                <a:path w="1963420" h="1202689">
                  <a:moveTo>
                    <a:pt x="1822416" y="9144"/>
                  </a:moveTo>
                  <a:lnTo>
                    <a:pt x="1762505" y="9144"/>
                  </a:lnTo>
                  <a:lnTo>
                    <a:pt x="1782572" y="10160"/>
                  </a:lnTo>
                  <a:lnTo>
                    <a:pt x="1801495" y="13080"/>
                  </a:lnTo>
                  <a:lnTo>
                    <a:pt x="1854073" y="32385"/>
                  </a:lnTo>
                  <a:lnTo>
                    <a:pt x="1898141" y="65532"/>
                  </a:lnTo>
                  <a:lnTo>
                    <a:pt x="1930907" y="109600"/>
                  </a:lnTo>
                  <a:lnTo>
                    <a:pt x="1949957" y="162433"/>
                  </a:lnTo>
                  <a:lnTo>
                    <a:pt x="1953750" y="200533"/>
                  </a:lnTo>
                  <a:lnTo>
                    <a:pt x="1953768" y="1002029"/>
                  </a:lnTo>
                  <a:lnTo>
                    <a:pt x="1952803" y="1021079"/>
                  </a:lnTo>
                  <a:lnTo>
                    <a:pt x="1945004" y="1059434"/>
                  </a:lnTo>
                  <a:lnTo>
                    <a:pt x="1920875" y="1109345"/>
                  </a:lnTo>
                  <a:lnTo>
                    <a:pt x="1883790" y="1149985"/>
                  </a:lnTo>
                  <a:lnTo>
                    <a:pt x="1836547" y="1178433"/>
                  </a:lnTo>
                  <a:lnTo>
                    <a:pt x="1781555" y="1192402"/>
                  </a:lnTo>
                  <a:lnTo>
                    <a:pt x="1761998" y="1193291"/>
                  </a:lnTo>
                  <a:lnTo>
                    <a:pt x="1822416" y="1193291"/>
                  </a:lnTo>
                  <a:lnTo>
                    <a:pt x="1858009" y="1178178"/>
                  </a:lnTo>
                  <a:lnTo>
                    <a:pt x="1889886" y="1156715"/>
                  </a:lnTo>
                  <a:lnTo>
                    <a:pt x="1917191" y="1129411"/>
                  </a:lnTo>
                  <a:lnTo>
                    <a:pt x="1938654" y="1097534"/>
                  </a:lnTo>
                  <a:lnTo>
                    <a:pt x="1953895" y="1061592"/>
                  </a:lnTo>
                  <a:lnTo>
                    <a:pt x="1961896" y="1022476"/>
                  </a:lnTo>
                  <a:lnTo>
                    <a:pt x="1962911" y="1002029"/>
                  </a:lnTo>
                  <a:lnTo>
                    <a:pt x="1962911" y="200533"/>
                  </a:lnTo>
                  <a:lnTo>
                    <a:pt x="1958848" y="160147"/>
                  </a:lnTo>
                  <a:lnTo>
                    <a:pt x="1947163" y="122427"/>
                  </a:lnTo>
                  <a:lnTo>
                    <a:pt x="1928749" y="88391"/>
                  </a:lnTo>
                  <a:lnTo>
                    <a:pt x="1904237" y="58674"/>
                  </a:lnTo>
                  <a:lnTo>
                    <a:pt x="1874520" y="34162"/>
                  </a:lnTo>
                  <a:lnTo>
                    <a:pt x="1840483" y="15748"/>
                  </a:lnTo>
                  <a:lnTo>
                    <a:pt x="1822416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5136260" y="2292858"/>
            <a:ext cx="7562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rbel"/>
                <a:cs typeface="Corbel"/>
              </a:rPr>
              <a:t>Scheduling</a:t>
            </a:r>
            <a:endParaRPr sz="1200">
              <a:latin typeface="Corbel"/>
              <a:cs typeface="Corbe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136260" y="2464460"/>
            <a:ext cx="1367155" cy="60198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350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latin typeface="Corbel"/>
                <a:cs typeface="Corbel"/>
              </a:rPr>
              <a:t>Class</a:t>
            </a:r>
            <a:r>
              <a:rPr sz="1050" spc="-40" dirty="0">
                <a:latin typeface="Corbel"/>
                <a:cs typeface="Corbel"/>
              </a:rPr>
              <a:t> </a:t>
            </a:r>
            <a:r>
              <a:rPr sz="1050" dirty="0">
                <a:latin typeface="Corbel"/>
                <a:cs typeface="Corbel"/>
              </a:rPr>
              <a:t>Schedule</a:t>
            </a:r>
            <a:endParaRPr sz="105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250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spc="5" dirty="0">
                <a:latin typeface="Corbel"/>
                <a:cs typeface="Corbel"/>
              </a:rPr>
              <a:t>E</a:t>
            </a:r>
            <a:r>
              <a:rPr sz="1050" spc="-5" dirty="0">
                <a:latin typeface="Corbel"/>
                <a:cs typeface="Corbel"/>
              </a:rPr>
              <a:t>xam</a:t>
            </a:r>
            <a:r>
              <a:rPr sz="1050" spc="-10" dirty="0">
                <a:latin typeface="Corbel"/>
                <a:cs typeface="Corbel"/>
              </a:rPr>
              <a:t>i</a:t>
            </a:r>
            <a:r>
              <a:rPr sz="1050" spc="-5" dirty="0">
                <a:latin typeface="Corbel"/>
                <a:cs typeface="Corbel"/>
              </a:rPr>
              <a:t>n</a:t>
            </a:r>
            <a:r>
              <a:rPr sz="1050" dirty="0">
                <a:latin typeface="Corbel"/>
                <a:cs typeface="Corbel"/>
              </a:rPr>
              <a:t>at</a:t>
            </a:r>
            <a:r>
              <a:rPr sz="1050" spc="-20" dirty="0">
                <a:latin typeface="Corbel"/>
                <a:cs typeface="Corbel"/>
              </a:rPr>
              <a:t>i</a:t>
            </a:r>
            <a:r>
              <a:rPr sz="1050" spc="-5" dirty="0">
                <a:latin typeface="Corbel"/>
                <a:cs typeface="Corbel"/>
              </a:rPr>
              <a:t>o</a:t>
            </a:r>
            <a:r>
              <a:rPr sz="1050" dirty="0">
                <a:latin typeface="Corbel"/>
                <a:cs typeface="Corbel"/>
              </a:rPr>
              <a:t>n</a:t>
            </a:r>
            <a:r>
              <a:rPr sz="1050" spc="-35" dirty="0">
                <a:latin typeface="Corbel"/>
                <a:cs typeface="Corbel"/>
              </a:rPr>
              <a:t> </a:t>
            </a:r>
            <a:r>
              <a:rPr sz="1050" dirty="0">
                <a:latin typeface="Corbel"/>
                <a:cs typeface="Corbel"/>
              </a:rPr>
              <a:t>Sc</a:t>
            </a:r>
            <a:r>
              <a:rPr sz="1050" spc="-5" dirty="0">
                <a:latin typeface="Corbel"/>
                <a:cs typeface="Corbel"/>
              </a:rPr>
              <a:t>h</a:t>
            </a:r>
            <a:r>
              <a:rPr sz="1050" dirty="0">
                <a:latin typeface="Corbel"/>
                <a:cs typeface="Corbel"/>
              </a:rPr>
              <a:t>eme</a:t>
            </a:r>
            <a:endParaRPr sz="105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254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latin typeface="Corbel"/>
                <a:cs typeface="Corbel"/>
              </a:rPr>
              <a:t>E</a:t>
            </a:r>
            <a:r>
              <a:rPr sz="1050" spc="-5" dirty="0">
                <a:latin typeface="Corbel"/>
                <a:cs typeface="Corbel"/>
              </a:rPr>
              <a:t>xa</a:t>
            </a:r>
            <a:r>
              <a:rPr sz="1050" spc="5" dirty="0">
                <a:latin typeface="Corbel"/>
                <a:cs typeface="Corbel"/>
              </a:rPr>
              <a:t>m</a:t>
            </a:r>
            <a:r>
              <a:rPr sz="1050" spc="-10" dirty="0">
                <a:latin typeface="Corbel"/>
                <a:cs typeface="Corbel"/>
              </a:rPr>
              <a:t>in</a:t>
            </a:r>
            <a:r>
              <a:rPr sz="1050" dirty="0">
                <a:latin typeface="Corbel"/>
                <a:cs typeface="Corbel"/>
              </a:rPr>
              <a:t>at</a:t>
            </a:r>
            <a:r>
              <a:rPr sz="1050" spc="-20" dirty="0">
                <a:latin typeface="Corbel"/>
                <a:cs typeface="Corbel"/>
              </a:rPr>
              <a:t>i</a:t>
            </a:r>
            <a:r>
              <a:rPr sz="1050" spc="-5" dirty="0">
                <a:latin typeface="Corbel"/>
                <a:cs typeface="Corbel"/>
              </a:rPr>
              <a:t>o</a:t>
            </a:r>
            <a:r>
              <a:rPr sz="1050" dirty="0">
                <a:latin typeface="Corbel"/>
                <a:cs typeface="Corbel"/>
              </a:rPr>
              <a:t>n</a:t>
            </a:r>
            <a:r>
              <a:rPr sz="1050" spc="-40" dirty="0">
                <a:latin typeface="Corbel"/>
                <a:cs typeface="Corbel"/>
              </a:rPr>
              <a:t> </a:t>
            </a:r>
            <a:r>
              <a:rPr sz="1050" spc="5" dirty="0">
                <a:latin typeface="Corbel"/>
                <a:cs typeface="Corbel"/>
              </a:rPr>
              <a:t>D</a:t>
            </a:r>
            <a:r>
              <a:rPr sz="1050" spc="-10" dirty="0">
                <a:latin typeface="Corbel"/>
                <a:cs typeface="Corbel"/>
              </a:rPr>
              <a:t>a</a:t>
            </a:r>
            <a:r>
              <a:rPr sz="1050" dirty="0">
                <a:latin typeface="Corbel"/>
                <a:cs typeface="Corbel"/>
              </a:rPr>
              <a:t>tes</a:t>
            </a:r>
            <a:endParaRPr sz="1050">
              <a:latin typeface="Corbel"/>
              <a:cs typeface="Corbe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998720" y="3512820"/>
            <a:ext cx="1905000" cy="1487805"/>
            <a:chOff x="4998720" y="3512820"/>
            <a:chExt cx="1905000" cy="1487805"/>
          </a:xfrm>
        </p:grpSpPr>
        <p:sp>
          <p:nvSpPr>
            <p:cNvPr id="26" name="object 26"/>
            <p:cNvSpPr/>
            <p:nvPr/>
          </p:nvSpPr>
          <p:spPr>
            <a:xfrm>
              <a:off x="4998720" y="3512820"/>
              <a:ext cx="1905000" cy="1487805"/>
            </a:xfrm>
            <a:custGeom>
              <a:avLst/>
              <a:gdLst/>
              <a:ahLst/>
              <a:cxnLst/>
              <a:rect l="l" t="t" r="r" b="b"/>
              <a:pathLst>
                <a:path w="1905000" h="1487804">
                  <a:moveTo>
                    <a:pt x="1657096" y="0"/>
                  </a:moveTo>
                  <a:lnTo>
                    <a:pt x="247903" y="0"/>
                  </a:lnTo>
                  <a:lnTo>
                    <a:pt x="197944" y="5036"/>
                  </a:lnTo>
                  <a:lnTo>
                    <a:pt x="151411" y="19482"/>
                  </a:lnTo>
                  <a:lnTo>
                    <a:pt x="109301" y="42340"/>
                  </a:lnTo>
                  <a:lnTo>
                    <a:pt x="72612" y="72612"/>
                  </a:lnTo>
                  <a:lnTo>
                    <a:pt x="42340" y="109301"/>
                  </a:lnTo>
                  <a:lnTo>
                    <a:pt x="19482" y="151411"/>
                  </a:lnTo>
                  <a:lnTo>
                    <a:pt x="5036" y="197944"/>
                  </a:lnTo>
                  <a:lnTo>
                    <a:pt x="0" y="247903"/>
                  </a:lnTo>
                  <a:lnTo>
                    <a:pt x="0" y="1239519"/>
                  </a:lnTo>
                  <a:lnTo>
                    <a:pt x="5036" y="1289479"/>
                  </a:lnTo>
                  <a:lnTo>
                    <a:pt x="19482" y="1336012"/>
                  </a:lnTo>
                  <a:lnTo>
                    <a:pt x="42340" y="1378122"/>
                  </a:lnTo>
                  <a:lnTo>
                    <a:pt x="72612" y="1414811"/>
                  </a:lnTo>
                  <a:lnTo>
                    <a:pt x="109301" y="1445083"/>
                  </a:lnTo>
                  <a:lnTo>
                    <a:pt x="151411" y="1467941"/>
                  </a:lnTo>
                  <a:lnTo>
                    <a:pt x="197944" y="1482387"/>
                  </a:lnTo>
                  <a:lnTo>
                    <a:pt x="247903" y="1487423"/>
                  </a:lnTo>
                  <a:lnTo>
                    <a:pt x="1657096" y="1487423"/>
                  </a:lnTo>
                  <a:lnTo>
                    <a:pt x="1707055" y="1482387"/>
                  </a:lnTo>
                  <a:lnTo>
                    <a:pt x="1753588" y="1467941"/>
                  </a:lnTo>
                  <a:lnTo>
                    <a:pt x="1795698" y="1445083"/>
                  </a:lnTo>
                  <a:lnTo>
                    <a:pt x="1832387" y="1414811"/>
                  </a:lnTo>
                  <a:lnTo>
                    <a:pt x="1862659" y="1378122"/>
                  </a:lnTo>
                  <a:lnTo>
                    <a:pt x="1885517" y="1336012"/>
                  </a:lnTo>
                  <a:lnTo>
                    <a:pt x="1899963" y="1289479"/>
                  </a:lnTo>
                  <a:lnTo>
                    <a:pt x="1905000" y="1239519"/>
                  </a:lnTo>
                  <a:lnTo>
                    <a:pt x="1905000" y="247903"/>
                  </a:lnTo>
                  <a:lnTo>
                    <a:pt x="1899963" y="197944"/>
                  </a:lnTo>
                  <a:lnTo>
                    <a:pt x="1885517" y="151411"/>
                  </a:lnTo>
                  <a:lnTo>
                    <a:pt x="1862659" y="109301"/>
                  </a:lnTo>
                  <a:lnTo>
                    <a:pt x="1832387" y="72612"/>
                  </a:lnTo>
                  <a:lnTo>
                    <a:pt x="1795698" y="42340"/>
                  </a:lnTo>
                  <a:lnTo>
                    <a:pt x="1753588" y="19482"/>
                  </a:lnTo>
                  <a:lnTo>
                    <a:pt x="1707055" y="5036"/>
                  </a:lnTo>
                  <a:lnTo>
                    <a:pt x="1657096" y="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998720" y="3512820"/>
              <a:ext cx="1905000" cy="1487805"/>
            </a:xfrm>
            <a:custGeom>
              <a:avLst/>
              <a:gdLst/>
              <a:ahLst/>
              <a:cxnLst/>
              <a:rect l="l" t="t" r="r" b="b"/>
              <a:pathLst>
                <a:path w="1905000" h="1487804">
                  <a:moveTo>
                    <a:pt x="1657096" y="0"/>
                  </a:moveTo>
                  <a:lnTo>
                    <a:pt x="247903" y="0"/>
                  </a:lnTo>
                  <a:lnTo>
                    <a:pt x="235203" y="253"/>
                  </a:lnTo>
                  <a:lnTo>
                    <a:pt x="185927" y="7746"/>
                  </a:lnTo>
                  <a:lnTo>
                    <a:pt x="129666" y="29844"/>
                  </a:lnTo>
                  <a:lnTo>
                    <a:pt x="90169" y="56641"/>
                  </a:lnTo>
                  <a:lnTo>
                    <a:pt x="56641" y="90169"/>
                  </a:lnTo>
                  <a:lnTo>
                    <a:pt x="29844" y="129793"/>
                  </a:lnTo>
                  <a:lnTo>
                    <a:pt x="11175" y="174243"/>
                  </a:lnTo>
                  <a:lnTo>
                    <a:pt x="1269" y="222630"/>
                  </a:lnTo>
                  <a:lnTo>
                    <a:pt x="0" y="247903"/>
                  </a:lnTo>
                  <a:lnTo>
                    <a:pt x="0" y="1239519"/>
                  </a:lnTo>
                  <a:lnTo>
                    <a:pt x="5079" y="1289430"/>
                  </a:lnTo>
                  <a:lnTo>
                    <a:pt x="19557" y="1336039"/>
                  </a:lnTo>
                  <a:lnTo>
                    <a:pt x="42417" y="1378203"/>
                  </a:lnTo>
                  <a:lnTo>
                    <a:pt x="72643" y="1414779"/>
                  </a:lnTo>
                  <a:lnTo>
                    <a:pt x="109346" y="1445132"/>
                  </a:lnTo>
                  <a:lnTo>
                    <a:pt x="151383" y="1467992"/>
                  </a:lnTo>
                  <a:lnTo>
                    <a:pt x="197992" y="1482343"/>
                  </a:lnTo>
                  <a:lnTo>
                    <a:pt x="247903" y="1487423"/>
                  </a:lnTo>
                  <a:lnTo>
                    <a:pt x="1657096" y="1487423"/>
                  </a:lnTo>
                  <a:lnTo>
                    <a:pt x="1707006" y="1482343"/>
                  </a:lnTo>
                  <a:lnTo>
                    <a:pt x="1723614" y="1478279"/>
                  </a:lnTo>
                  <a:lnTo>
                    <a:pt x="247903" y="1478279"/>
                  </a:lnTo>
                  <a:lnTo>
                    <a:pt x="235330" y="1478025"/>
                  </a:lnTo>
                  <a:lnTo>
                    <a:pt x="188087" y="1470659"/>
                  </a:lnTo>
                  <a:lnTo>
                    <a:pt x="133857" y="1449323"/>
                  </a:lnTo>
                  <a:lnTo>
                    <a:pt x="95630" y="1423542"/>
                  </a:lnTo>
                  <a:lnTo>
                    <a:pt x="63500" y="1391030"/>
                  </a:lnTo>
                  <a:lnTo>
                    <a:pt x="37718" y="1352930"/>
                  </a:lnTo>
                  <a:lnTo>
                    <a:pt x="19684" y="1310131"/>
                  </a:lnTo>
                  <a:lnTo>
                    <a:pt x="10287" y="1263777"/>
                  </a:lnTo>
                  <a:lnTo>
                    <a:pt x="9143" y="247903"/>
                  </a:lnTo>
                  <a:lnTo>
                    <a:pt x="9408" y="235203"/>
                  </a:lnTo>
                  <a:lnTo>
                    <a:pt x="16763" y="188086"/>
                  </a:lnTo>
                  <a:lnTo>
                    <a:pt x="38100" y="133730"/>
                  </a:lnTo>
                  <a:lnTo>
                    <a:pt x="64007" y="95630"/>
                  </a:lnTo>
                  <a:lnTo>
                    <a:pt x="96392" y="63372"/>
                  </a:lnTo>
                  <a:lnTo>
                    <a:pt x="134492" y="37718"/>
                  </a:lnTo>
                  <a:lnTo>
                    <a:pt x="177418" y="19684"/>
                  </a:lnTo>
                  <a:lnTo>
                    <a:pt x="223774" y="10287"/>
                  </a:lnTo>
                  <a:lnTo>
                    <a:pt x="248157" y="9143"/>
                  </a:lnTo>
                  <a:lnTo>
                    <a:pt x="1723883" y="9143"/>
                  </a:lnTo>
                  <a:lnTo>
                    <a:pt x="1719072" y="7746"/>
                  </a:lnTo>
                  <a:lnTo>
                    <a:pt x="1707006" y="5079"/>
                  </a:lnTo>
                  <a:lnTo>
                    <a:pt x="1694814" y="2793"/>
                  </a:lnTo>
                  <a:lnTo>
                    <a:pt x="1682496" y="1269"/>
                  </a:lnTo>
                  <a:lnTo>
                    <a:pt x="1669923" y="253"/>
                  </a:lnTo>
                  <a:lnTo>
                    <a:pt x="1657096" y="0"/>
                  </a:lnTo>
                  <a:close/>
                </a:path>
                <a:path w="1905000" h="1487804">
                  <a:moveTo>
                    <a:pt x="1723883" y="9143"/>
                  </a:moveTo>
                  <a:lnTo>
                    <a:pt x="1657096" y="9143"/>
                  </a:lnTo>
                  <a:lnTo>
                    <a:pt x="1669669" y="9397"/>
                  </a:lnTo>
                  <a:lnTo>
                    <a:pt x="1681860" y="10413"/>
                  </a:lnTo>
                  <a:lnTo>
                    <a:pt x="1728343" y="19938"/>
                  </a:lnTo>
                  <a:lnTo>
                    <a:pt x="1771269" y="38100"/>
                  </a:lnTo>
                  <a:lnTo>
                    <a:pt x="1809369" y="64007"/>
                  </a:lnTo>
                  <a:lnTo>
                    <a:pt x="1841627" y="96392"/>
                  </a:lnTo>
                  <a:lnTo>
                    <a:pt x="1867280" y="134492"/>
                  </a:lnTo>
                  <a:lnTo>
                    <a:pt x="1885314" y="177418"/>
                  </a:lnTo>
                  <a:lnTo>
                    <a:pt x="1894585" y="223646"/>
                  </a:lnTo>
                  <a:lnTo>
                    <a:pt x="1895855" y="1239519"/>
                  </a:lnTo>
                  <a:lnTo>
                    <a:pt x="1895609" y="1251711"/>
                  </a:lnTo>
                  <a:lnTo>
                    <a:pt x="1888235" y="1299463"/>
                  </a:lnTo>
                  <a:lnTo>
                    <a:pt x="1866900" y="1353692"/>
                  </a:lnTo>
                  <a:lnTo>
                    <a:pt x="1841119" y="1391792"/>
                  </a:lnTo>
                  <a:lnTo>
                    <a:pt x="1808606" y="1424050"/>
                  </a:lnTo>
                  <a:lnTo>
                    <a:pt x="1770506" y="1449704"/>
                  </a:lnTo>
                  <a:lnTo>
                    <a:pt x="1727707" y="1467738"/>
                  </a:lnTo>
                  <a:lnTo>
                    <a:pt x="1681352" y="1477009"/>
                  </a:lnTo>
                  <a:lnTo>
                    <a:pt x="1656841" y="1478279"/>
                  </a:lnTo>
                  <a:lnTo>
                    <a:pt x="1723614" y="1478279"/>
                  </a:lnTo>
                  <a:lnTo>
                    <a:pt x="1775205" y="1457452"/>
                  </a:lnTo>
                  <a:lnTo>
                    <a:pt x="1814829" y="1430781"/>
                  </a:lnTo>
                  <a:lnTo>
                    <a:pt x="1848357" y="1397253"/>
                  </a:lnTo>
                  <a:lnTo>
                    <a:pt x="1875027" y="1357629"/>
                  </a:lnTo>
                  <a:lnTo>
                    <a:pt x="1893824" y="1313306"/>
                  </a:lnTo>
                  <a:lnTo>
                    <a:pt x="1903729" y="1264919"/>
                  </a:lnTo>
                  <a:lnTo>
                    <a:pt x="1905000" y="1239519"/>
                  </a:lnTo>
                  <a:lnTo>
                    <a:pt x="1905000" y="247903"/>
                  </a:lnTo>
                  <a:lnTo>
                    <a:pt x="1899920" y="197865"/>
                  </a:lnTo>
                  <a:lnTo>
                    <a:pt x="1885441" y="151383"/>
                  </a:lnTo>
                  <a:lnTo>
                    <a:pt x="1862708" y="109346"/>
                  </a:lnTo>
                  <a:lnTo>
                    <a:pt x="1832355" y="72643"/>
                  </a:lnTo>
                  <a:lnTo>
                    <a:pt x="1795779" y="42417"/>
                  </a:lnTo>
                  <a:lnTo>
                    <a:pt x="1753615" y="19557"/>
                  </a:lnTo>
                  <a:lnTo>
                    <a:pt x="1730882" y="11175"/>
                  </a:lnTo>
                  <a:lnTo>
                    <a:pt x="1723883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5150358" y="3610736"/>
            <a:ext cx="12312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latin typeface="Corbel"/>
                <a:cs typeface="Corbel"/>
              </a:rPr>
              <a:t>R</a:t>
            </a:r>
            <a:r>
              <a:rPr sz="1200" b="1" spc="-5" dirty="0">
                <a:latin typeface="Corbel"/>
                <a:cs typeface="Corbel"/>
              </a:rPr>
              <a:t>es</a:t>
            </a:r>
            <a:r>
              <a:rPr sz="1200" b="1" dirty="0">
                <a:latin typeface="Corbel"/>
                <a:cs typeface="Corbel"/>
              </a:rPr>
              <a:t>u</a:t>
            </a:r>
            <a:r>
              <a:rPr sz="1200" b="1" spc="-5" dirty="0">
                <a:latin typeface="Corbel"/>
                <a:cs typeface="Corbel"/>
              </a:rPr>
              <a:t>l</a:t>
            </a:r>
            <a:r>
              <a:rPr sz="1200" b="1" dirty="0">
                <a:latin typeface="Corbel"/>
                <a:cs typeface="Corbel"/>
              </a:rPr>
              <a:t>t</a:t>
            </a:r>
            <a:r>
              <a:rPr sz="1200" b="1" spc="-10" dirty="0">
                <a:latin typeface="Corbel"/>
                <a:cs typeface="Corbel"/>
              </a:rPr>
              <a:t> </a:t>
            </a:r>
            <a:r>
              <a:rPr sz="1200" b="1" dirty="0">
                <a:latin typeface="Corbel"/>
                <a:cs typeface="Corbel"/>
              </a:rPr>
              <a:t>De</a:t>
            </a:r>
            <a:r>
              <a:rPr sz="1200" b="1" spc="-5" dirty="0">
                <a:latin typeface="Corbel"/>
                <a:cs typeface="Corbel"/>
              </a:rPr>
              <a:t>cl</a:t>
            </a:r>
            <a:r>
              <a:rPr sz="1200" b="1" spc="-10" dirty="0">
                <a:latin typeface="Corbel"/>
                <a:cs typeface="Corbel"/>
              </a:rPr>
              <a:t>a</a:t>
            </a:r>
            <a:r>
              <a:rPr sz="1200" b="1" dirty="0">
                <a:latin typeface="Corbel"/>
                <a:cs typeface="Corbel"/>
              </a:rPr>
              <a:t>r</a:t>
            </a:r>
            <a:r>
              <a:rPr sz="1200" b="1" spc="-10" dirty="0">
                <a:latin typeface="Corbel"/>
                <a:cs typeface="Corbel"/>
              </a:rPr>
              <a:t>a</a:t>
            </a:r>
            <a:r>
              <a:rPr sz="1200" b="1" spc="-5" dirty="0">
                <a:latin typeface="Corbel"/>
                <a:cs typeface="Corbel"/>
              </a:rPr>
              <a:t>tion</a:t>
            </a:r>
            <a:endParaRPr sz="1200">
              <a:latin typeface="Corbel"/>
              <a:cs typeface="Corbe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150358" y="3782339"/>
            <a:ext cx="1413510" cy="117792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350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latin typeface="Corbel"/>
                <a:cs typeface="Corbel"/>
              </a:rPr>
              <a:t>A</a:t>
            </a:r>
            <a:r>
              <a:rPr sz="1050" spc="5" dirty="0">
                <a:latin typeface="Corbel"/>
                <a:cs typeface="Corbel"/>
              </a:rPr>
              <a:t>s</a:t>
            </a:r>
            <a:r>
              <a:rPr sz="1050" dirty="0">
                <a:latin typeface="Corbel"/>
                <a:cs typeface="Corbel"/>
              </a:rPr>
              <a:t>s</a:t>
            </a:r>
            <a:r>
              <a:rPr sz="1050" spc="-10" dirty="0">
                <a:latin typeface="Corbel"/>
                <a:cs typeface="Corbel"/>
              </a:rPr>
              <a:t>i</a:t>
            </a:r>
            <a:r>
              <a:rPr sz="1050" dirty="0">
                <a:latin typeface="Corbel"/>
                <a:cs typeface="Corbel"/>
              </a:rPr>
              <a:t>gn</a:t>
            </a:r>
            <a:r>
              <a:rPr sz="1050" spc="-40" dirty="0">
                <a:latin typeface="Corbel"/>
                <a:cs typeface="Corbel"/>
              </a:rPr>
              <a:t> </a:t>
            </a:r>
            <a:r>
              <a:rPr sz="1050" dirty="0">
                <a:latin typeface="Corbel"/>
                <a:cs typeface="Corbel"/>
              </a:rPr>
              <a:t>Gr</a:t>
            </a:r>
            <a:r>
              <a:rPr sz="1050" spc="-5" dirty="0">
                <a:latin typeface="Corbel"/>
                <a:cs typeface="Corbel"/>
              </a:rPr>
              <a:t>a</a:t>
            </a:r>
            <a:r>
              <a:rPr sz="1050" dirty="0">
                <a:latin typeface="Corbel"/>
                <a:cs typeface="Corbel"/>
              </a:rPr>
              <a:t>des</a:t>
            </a:r>
            <a:endParaRPr sz="105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250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latin typeface="Corbel"/>
                <a:cs typeface="Corbel"/>
              </a:rPr>
              <a:t>C</a:t>
            </a:r>
            <a:r>
              <a:rPr sz="1050" dirty="0">
                <a:latin typeface="Corbel"/>
                <a:cs typeface="Corbel"/>
              </a:rPr>
              <a:t>ou</a:t>
            </a:r>
            <a:r>
              <a:rPr sz="1050" spc="-10" dirty="0">
                <a:latin typeface="Corbel"/>
                <a:cs typeface="Corbel"/>
              </a:rPr>
              <a:t>r</a:t>
            </a:r>
            <a:r>
              <a:rPr sz="1050" dirty="0">
                <a:latin typeface="Corbel"/>
                <a:cs typeface="Corbel"/>
              </a:rPr>
              <a:t>se</a:t>
            </a:r>
            <a:r>
              <a:rPr sz="1050" spc="-15" dirty="0">
                <a:latin typeface="Corbel"/>
                <a:cs typeface="Corbel"/>
              </a:rPr>
              <a:t> </a:t>
            </a:r>
            <a:r>
              <a:rPr sz="1050" dirty="0">
                <a:latin typeface="Corbel"/>
                <a:cs typeface="Corbel"/>
              </a:rPr>
              <a:t>Re</a:t>
            </a:r>
            <a:r>
              <a:rPr sz="1050" spc="5" dirty="0">
                <a:latin typeface="Corbel"/>
                <a:cs typeface="Corbel"/>
              </a:rPr>
              <a:t>s</a:t>
            </a:r>
            <a:r>
              <a:rPr sz="1050" dirty="0">
                <a:latin typeface="Corbel"/>
                <a:cs typeface="Corbel"/>
              </a:rPr>
              <a:t>u</a:t>
            </a:r>
            <a:r>
              <a:rPr sz="1050" spc="-10" dirty="0">
                <a:latin typeface="Corbel"/>
                <a:cs typeface="Corbel"/>
              </a:rPr>
              <a:t>l</a:t>
            </a:r>
            <a:r>
              <a:rPr sz="1050" dirty="0">
                <a:latin typeface="Corbel"/>
                <a:cs typeface="Corbel"/>
              </a:rPr>
              <a:t>t</a:t>
            </a:r>
            <a:endParaRPr sz="1050">
              <a:latin typeface="Corbel"/>
              <a:cs typeface="Corbel"/>
            </a:endParaRPr>
          </a:p>
          <a:p>
            <a:pPr marL="184785" marR="203200" indent="-172720">
              <a:lnSpc>
                <a:spcPct val="12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latin typeface="Corbel"/>
                <a:cs typeface="Corbel"/>
              </a:rPr>
              <a:t>Progress </a:t>
            </a:r>
            <a:r>
              <a:rPr sz="1050" dirty="0">
                <a:latin typeface="Corbel"/>
                <a:cs typeface="Corbel"/>
              </a:rPr>
              <a:t>Report </a:t>
            </a:r>
            <a:r>
              <a:rPr sz="1050" spc="5" dirty="0">
                <a:latin typeface="Corbel"/>
                <a:cs typeface="Corbel"/>
              </a:rPr>
              <a:t> </a:t>
            </a:r>
            <a:r>
              <a:rPr sz="1050" spc="-5" dirty="0">
                <a:latin typeface="Corbel"/>
                <a:cs typeface="Corbel"/>
              </a:rPr>
              <a:t>A</a:t>
            </a:r>
            <a:r>
              <a:rPr sz="1050" dirty="0">
                <a:latin typeface="Corbel"/>
                <a:cs typeface="Corbel"/>
              </a:rPr>
              <a:t>pp</a:t>
            </a:r>
            <a:r>
              <a:rPr sz="1050" spc="-10" dirty="0">
                <a:latin typeface="Corbel"/>
                <a:cs typeface="Corbel"/>
              </a:rPr>
              <a:t>r</a:t>
            </a:r>
            <a:r>
              <a:rPr sz="1050" spc="-5" dirty="0">
                <a:latin typeface="Corbel"/>
                <a:cs typeface="Corbel"/>
              </a:rPr>
              <a:t>o</a:t>
            </a:r>
            <a:r>
              <a:rPr sz="1050" dirty="0">
                <a:latin typeface="Corbel"/>
                <a:cs typeface="Corbel"/>
              </a:rPr>
              <a:t>val</a:t>
            </a:r>
            <a:r>
              <a:rPr sz="1050" spc="-25" dirty="0">
                <a:latin typeface="Corbel"/>
                <a:cs typeface="Corbel"/>
              </a:rPr>
              <a:t> </a:t>
            </a:r>
            <a:r>
              <a:rPr sz="1050" dirty="0">
                <a:latin typeface="Corbel"/>
                <a:cs typeface="Corbel"/>
              </a:rPr>
              <a:t>by</a:t>
            </a:r>
            <a:r>
              <a:rPr sz="1050" spc="-15" dirty="0">
                <a:latin typeface="Corbel"/>
                <a:cs typeface="Corbel"/>
              </a:rPr>
              <a:t> </a:t>
            </a:r>
            <a:r>
              <a:rPr sz="1050" dirty="0">
                <a:latin typeface="Corbel"/>
                <a:cs typeface="Corbel"/>
              </a:rPr>
              <a:t>G</a:t>
            </a:r>
            <a:r>
              <a:rPr sz="1050" spc="5" dirty="0">
                <a:latin typeface="Corbel"/>
                <a:cs typeface="Corbel"/>
              </a:rPr>
              <a:t>u</a:t>
            </a:r>
            <a:r>
              <a:rPr sz="1050" spc="-10" dirty="0">
                <a:latin typeface="Corbel"/>
                <a:cs typeface="Corbel"/>
              </a:rPr>
              <a:t>i</a:t>
            </a:r>
            <a:r>
              <a:rPr sz="1050" dirty="0">
                <a:latin typeface="Corbel"/>
                <a:cs typeface="Corbel"/>
              </a:rPr>
              <a:t>de</a:t>
            </a:r>
            <a:endParaRPr sz="1050">
              <a:latin typeface="Corbel"/>
              <a:cs typeface="Corbel"/>
            </a:endParaRPr>
          </a:p>
          <a:p>
            <a:pPr marL="184785" marR="5080" indent="-172720">
              <a:lnSpc>
                <a:spcPct val="120000"/>
              </a:lnSpc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latin typeface="Corbel"/>
                <a:cs typeface="Corbel"/>
              </a:rPr>
              <a:t>Progress </a:t>
            </a:r>
            <a:r>
              <a:rPr sz="1050" dirty="0">
                <a:latin typeface="Corbel"/>
                <a:cs typeface="Corbel"/>
              </a:rPr>
              <a:t>Report </a:t>
            </a:r>
            <a:r>
              <a:rPr sz="1050" spc="5" dirty="0">
                <a:latin typeface="Corbel"/>
                <a:cs typeface="Corbel"/>
              </a:rPr>
              <a:t> </a:t>
            </a:r>
            <a:r>
              <a:rPr sz="1050" dirty="0">
                <a:latin typeface="Corbel"/>
                <a:cs typeface="Corbel"/>
              </a:rPr>
              <a:t>Approval</a:t>
            </a:r>
            <a:r>
              <a:rPr sz="1050" spc="-50" dirty="0">
                <a:latin typeface="Corbel"/>
                <a:cs typeface="Corbel"/>
              </a:rPr>
              <a:t> </a:t>
            </a:r>
            <a:r>
              <a:rPr sz="1050" dirty="0">
                <a:latin typeface="Corbel"/>
                <a:cs typeface="Corbel"/>
              </a:rPr>
              <a:t>by</a:t>
            </a:r>
            <a:r>
              <a:rPr sz="1050" spc="-40" dirty="0">
                <a:latin typeface="Corbel"/>
                <a:cs typeface="Corbel"/>
              </a:rPr>
              <a:t> </a:t>
            </a:r>
            <a:r>
              <a:rPr sz="1050" spc="-5" dirty="0">
                <a:latin typeface="Corbel"/>
                <a:cs typeface="Corbel"/>
              </a:rPr>
              <a:t>Professor</a:t>
            </a:r>
            <a:endParaRPr sz="1050">
              <a:latin typeface="Corbel"/>
              <a:cs typeface="Corbel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4998720" y="5085588"/>
            <a:ext cx="1905000" cy="1079500"/>
            <a:chOff x="4998720" y="5085588"/>
            <a:chExt cx="1905000" cy="1079500"/>
          </a:xfrm>
        </p:grpSpPr>
        <p:sp>
          <p:nvSpPr>
            <p:cNvPr id="31" name="object 31"/>
            <p:cNvSpPr/>
            <p:nvPr/>
          </p:nvSpPr>
          <p:spPr>
            <a:xfrm>
              <a:off x="4998720" y="5085588"/>
              <a:ext cx="1905000" cy="1079500"/>
            </a:xfrm>
            <a:custGeom>
              <a:avLst/>
              <a:gdLst/>
              <a:ahLst/>
              <a:cxnLst/>
              <a:rect l="l" t="t" r="r" b="b"/>
              <a:pathLst>
                <a:path w="1905000" h="1079500">
                  <a:moveTo>
                    <a:pt x="1725168" y="0"/>
                  </a:moveTo>
                  <a:lnTo>
                    <a:pt x="179831" y="0"/>
                  </a:lnTo>
                  <a:lnTo>
                    <a:pt x="132027" y="6424"/>
                  </a:lnTo>
                  <a:lnTo>
                    <a:pt x="89069" y="24553"/>
                  </a:lnTo>
                  <a:lnTo>
                    <a:pt x="52673" y="52673"/>
                  </a:lnTo>
                  <a:lnTo>
                    <a:pt x="24553" y="89069"/>
                  </a:lnTo>
                  <a:lnTo>
                    <a:pt x="6424" y="132027"/>
                  </a:lnTo>
                  <a:lnTo>
                    <a:pt x="0" y="179831"/>
                  </a:lnTo>
                  <a:lnTo>
                    <a:pt x="0" y="899160"/>
                  </a:lnTo>
                  <a:lnTo>
                    <a:pt x="6424" y="946964"/>
                  </a:lnTo>
                  <a:lnTo>
                    <a:pt x="24553" y="989922"/>
                  </a:lnTo>
                  <a:lnTo>
                    <a:pt x="52673" y="1026318"/>
                  </a:lnTo>
                  <a:lnTo>
                    <a:pt x="89069" y="1054438"/>
                  </a:lnTo>
                  <a:lnTo>
                    <a:pt x="132027" y="1072567"/>
                  </a:lnTo>
                  <a:lnTo>
                    <a:pt x="179831" y="1078992"/>
                  </a:lnTo>
                  <a:lnTo>
                    <a:pt x="1725168" y="1078992"/>
                  </a:lnTo>
                  <a:lnTo>
                    <a:pt x="1772972" y="1072567"/>
                  </a:lnTo>
                  <a:lnTo>
                    <a:pt x="1815930" y="1054438"/>
                  </a:lnTo>
                  <a:lnTo>
                    <a:pt x="1852326" y="1026318"/>
                  </a:lnTo>
                  <a:lnTo>
                    <a:pt x="1880446" y="989922"/>
                  </a:lnTo>
                  <a:lnTo>
                    <a:pt x="1898575" y="946964"/>
                  </a:lnTo>
                  <a:lnTo>
                    <a:pt x="1905000" y="899160"/>
                  </a:lnTo>
                  <a:lnTo>
                    <a:pt x="1905000" y="179831"/>
                  </a:lnTo>
                  <a:lnTo>
                    <a:pt x="1898575" y="132027"/>
                  </a:lnTo>
                  <a:lnTo>
                    <a:pt x="1880446" y="89069"/>
                  </a:lnTo>
                  <a:lnTo>
                    <a:pt x="1852326" y="52673"/>
                  </a:lnTo>
                  <a:lnTo>
                    <a:pt x="1815930" y="24553"/>
                  </a:lnTo>
                  <a:lnTo>
                    <a:pt x="1772972" y="6424"/>
                  </a:lnTo>
                  <a:lnTo>
                    <a:pt x="1725168" y="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998720" y="5085588"/>
              <a:ext cx="1905000" cy="1079500"/>
            </a:xfrm>
            <a:custGeom>
              <a:avLst/>
              <a:gdLst/>
              <a:ahLst/>
              <a:cxnLst/>
              <a:rect l="l" t="t" r="r" b="b"/>
              <a:pathLst>
                <a:path w="1905000" h="1079500">
                  <a:moveTo>
                    <a:pt x="1725168" y="0"/>
                  </a:moveTo>
                  <a:lnTo>
                    <a:pt x="179831" y="0"/>
                  </a:lnTo>
                  <a:lnTo>
                    <a:pt x="161416" y="888"/>
                  </a:lnTo>
                  <a:lnTo>
                    <a:pt x="109854" y="14097"/>
                  </a:lnTo>
                  <a:lnTo>
                    <a:pt x="65404" y="41020"/>
                  </a:lnTo>
                  <a:lnTo>
                    <a:pt x="30733" y="79375"/>
                  </a:lnTo>
                  <a:lnTo>
                    <a:pt x="8127" y="126364"/>
                  </a:lnTo>
                  <a:lnTo>
                    <a:pt x="0" y="179831"/>
                  </a:lnTo>
                  <a:lnTo>
                    <a:pt x="0" y="899160"/>
                  </a:lnTo>
                  <a:lnTo>
                    <a:pt x="8127" y="952690"/>
                  </a:lnTo>
                  <a:lnTo>
                    <a:pt x="30733" y="999744"/>
                  </a:lnTo>
                  <a:lnTo>
                    <a:pt x="65404" y="1037932"/>
                  </a:lnTo>
                  <a:lnTo>
                    <a:pt x="109854" y="1064895"/>
                  </a:lnTo>
                  <a:lnTo>
                    <a:pt x="161416" y="1078039"/>
                  </a:lnTo>
                  <a:lnTo>
                    <a:pt x="179831" y="1078992"/>
                  </a:lnTo>
                  <a:lnTo>
                    <a:pt x="1725168" y="1078992"/>
                  </a:lnTo>
                  <a:lnTo>
                    <a:pt x="1743582" y="1078039"/>
                  </a:lnTo>
                  <a:lnTo>
                    <a:pt x="1761489" y="1075372"/>
                  </a:lnTo>
                  <a:lnTo>
                    <a:pt x="1778634" y="1070889"/>
                  </a:lnTo>
                  <a:lnTo>
                    <a:pt x="1781468" y="1069860"/>
                  </a:lnTo>
                  <a:lnTo>
                    <a:pt x="179831" y="1069848"/>
                  </a:lnTo>
                  <a:lnTo>
                    <a:pt x="161925" y="1068908"/>
                  </a:lnTo>
                  <a:lnTo>
                    <a:pt x="112902" y="1056297"/>
                  </a:lnTo>
                  <a:lnTo>
                    <a:pt x="70865" y="1030617"/>
                  </a:lnTo>
                  <a:lnTo>
                    <a:pt x="38100" y="994282"/>
                  </a:lnTo>
                  <a:lnTo>
                    <a:pt x="16637" y="949566"/>
                  </a:lnTo>
                  <a:lnTo>
                    <a:pt x="9167" y="899160"/>
                  </a:lnTo>
                  <a:lnTo>
                    <a:pt x="9143" y="179831"/>
                  </a:lnTo>
                  <a:lnTo>
                    <a:pt x="9988" y="162814"/>
                  </a:lnTo>
                  <a:lnTo>
                    <a:pt x="22732" y="112903"/>
                  </a:lnTo>
                  <a:lnTo>
                    <a:pt x="48387" y="70866"/>
                  </a:lnTo>
                  <a:lnTo>
                    <a:pt x="84835" y="38100"/>
                  </a:lnTo>
                  <a:lnTo>
                    <a:pt x="129539" y="16637"/>
                  </a:lnTo>
                  <a:lnTo>
                    <a:pt x="180339" y="9143"/>
                  </a:lnTo>
                  <a:lnTo>
                    <a:pt x="1781445" y="9143"/>
                  </a:lnTo>
                  <a:lnTo>
                    <a:pt x="1778634" y="8128"/>
                  </a:lnTo>
                  <a:lnTo>
                    <a:pt x="1761489" y="3556"/>
                  </a:lnTo>
                  <a:lnTo>
                    <a:pt x="1743582" y="888"/>
                  </a:lnTo>
                  <a:lnTo>
                    <a:pt x="1725168" y="0"/>
                  </a:lnTo>
                  <a:close/>
                </a:path>
                <a:path w="1905000" h="1079500">
                  <a:moveTo>
                    <a:pt x="1781445" y="9143"/>
                  </a:moveTo>
                  <a:lnTo>
                    <a:pt x="1725168" y="9143"/>
                  </a:lnTo>
                  <a:lnTo>
                    <a:pt x="1743075" y="10032"/>
                  </a:lnTo>
                  <a:lnTo>
                    <a:pt x="1760093" y="12700"/>
                  </a:lnTo>
                  <a:lnTo>
                    <a:pt x="1806955" y="29972"/>
                  </a:lnTo>
                  <a:lnTo>
                    <a:pt x="1846199" y="59436"/>
                  </a:lnTo>
                  <a:lnTo>
                    <a:pt x="1875408" y="98806"/>
                  </a:lnTo>
                  <a:lnTo>
                    <a:pt x="1892553" y="145923"/>
                  </a:lnTo>
                  <a:lnTo>
                    <a:pt x="1895855" y="899160"/>
                  </a:lnTo>
                  <a:lnTo>
                    <a:pt x="1895010" y="916190"/>
                  </a:lnTo>
                  <a:lnTo>
                    <a:pt x="1882266" y="966038"/>
                  </a:lnTo>
                  <a:lnTo>
                    <a:pt x="1856612" y="1008062"/>
                  </a:lnTo>
                  <a:lnTo>
                    <a:pt x="1820290" y="1041006"/>
                  </a:lnTo>
                  <a:lnTo>
                    <a:pt x="1775586" y="1062304"/>
                  </a:lnTo>
                  <a:lnTo>
                    <a:pt x="1724659" y="1069860"/>
                  </a:lnTo>
                  <a:lnTo>
                    <a:pt x="1781503" y="1069848"/>
                  </a:lnTo>
                  <a:lnTo>
                    <a:pt x="1825752" y="1048321"/>
                  </a:lnTo>
                  <a:lnTo>
                    <a:pt x="1863978" y="1013548"/>
                  </a:lnTo>
                  <a:lnTo>
                    <a:pt x="1890902" y="969162"/>
                  </a:lnTo>
                  <a:lnTo>
                    <a:pt x="1903983" y="917536"/>
                  </a:lnTo>
                  <a:lnTo>
                    <a:pt x="1905000" y="899160"/>
                  </a:lnTo>
                  <a:lnTo>
                    <a:pt x="1905000" y="179831"/>
                  </a:lnTo>
                  <a:lnTo>
                    <a:pt x="1896872" y="126364"/>
                  </a:lnTo>
                  <a:lnTo>
                    <a:pt x="1874265" y="79375"/>
                  </a:lnTo>
                  <a:lnTo>
                    <a:pt x="1839595" y="41020"/>
                  </a:lnTo>
                  <a:lnTo>
                    <a:pt x="1795145" y="14097"/>
                  </a:lnTo>
                  <a:lnTo>
                    <a:pt x="1781445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5130546" y="5163692"/>
            <a:ext cx="889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rbel"/>
                <a:cs typeface="Corbel"/>
              </a:rPr>
              <a:t>Print</a:t>
            </a:r>
            <a:r>
              <a:rPr sz="1200" b="1" spc="-45" dirty="0">
                <a:latin typeface="Corbel"/>
                <a:cs typeface="Corbel"/>
              </a:rPr>
              <a:t> </a:t>
            </a:r>
            <a:r>
              <a:rPr sz="1200" b="1" spc="-5" dirty="0">
                <a:latin typeface="Corbel"/>
                <a:cs typeface="Corbel"/>
              </a:rPr>
              <a:t>Feature</a:t>
            </a:r>
            <a:endParaRPr sz="1200">
              <a:latin typeface="Corbel"/>
              <a:cs typeface="Corbe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130546" y="5335270"/>
            <a:ext cx="943610" cy="79375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350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latin typeface="Corbel"/>
                <a:cs typeface="Corbel"/>
              </a:rPr>
              <a:t>Ide</a:t>
            </a:r>
            <a:r>
              <a:rPr sz="1050" spc="-5" dirty="0">
                <a:latin typeface="Corbel"/>
                <a:cs typeface="Corbel"/>
              </a:rPr>
              <a:t>n</a:t>
            </a:r>
            <a:r>
              <a:rPr sz="1050" dirty="0">
                <a:latin typeface="Corbel"/>
                <a:cs typeface="Corbel"/>
              </a:rPr>
              <a:t>t</a:t>
            </a:r>
            <a:r>
              <a:rPr sz="1050" spc="-10" dirty="0">
                <a:latin typeface="Corbel"/>
                <a:cs typeface="Corbel"/>
              </a:rPr>
              <a:t>i</a:t>
            </a:r>
            <a:r>
              <a:rPr sz="1050" dirty="0">
                <a:latin typeface="Corbel"/>
                <a:cs typeface="Corbel"/>
              </a:rPr>
              <a:t>ty</a:t>
            </a:r>
            <a:r>
              <a:rPr sz="1050" spc="-35" dirty="0">
                <a:latin typeface="Corbel"/>
                <a:cs typeface="Corbel"/>
              </a:rPr>
              <a:t> </a:t>
            </a:r>
            <a:r>
              <a:rPr sz="1050" spc="-5" dirty="0">
                <a:latin typeface="Corbel"/>
                <a:cs typeface="Corbel"/>
              </a:rPr>
              <a:t>Ca</a:t>
            </a:r>
            <a:r>
              <a:rPr sz="1050" spc="-10" dirty="0">
                <a:latin typeface="Corbel"/>
                <a:cs typeface="Corbel"/>
              </a:rPr>
              <a:t>r</a:t>
            </a:r>
            <a:r>
              <a:rPr sz="1050" dirty="0">
                <a:latin typeface="Corbel"/>
                <a:cs typeface="Corbel"/>
              </a:rPr>
              <a:t>d</a:t>
            </a:r>
            <a:endParaRPr sz="105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250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latin typeface="Corbel"/>
                <a:cs typeface="Corbel"/>
              </a:rPr>
              <a:t>Gr</a:t>
            </a:r>
            <a:r>
              <a:rPr sz="1050" spc="-5" dirty="0">
                <a:latin typeface="Corbel"/>
                <a:cs typeface="Corbel"/>
              </a:rPr>
              <a:t>a</a:t>
            </a:r>
            <a:r>
              <a:rPr sz="1050" dirty="0">
                <a:latin typeface="Corbel"/>
                <a:cs typeface="Corbel"/>
              </a:rPr>
              <a:t>de</a:t>
            </a:r>
            <a:r>
              <a:rPr sz="1050" spc="-10" dirty="0">
                <a:latin typeface="Corbel"/>
                <a:cs typeface="Corbel"/>
              </a:rPr>
              <a:t> </a:t>
            </a:r>
            <a:r>
              <a:rPr sz="1050" dirty="0">
                <a:latin typeface="Corbel"/>
                <a:cs typeface="Corbel"/>
              </a:rPr>
              <a:t>S</a:t>
            </a:r>
            <a:r>
              <a:rPr sz="1050" spc="-5" dirty="0">
                <a:latin typeface="Corbel"/>
                <a:cs typeface="Corbel"/>
              </a:rPr>
              <a:t>h</a:t>
            </a:r>
            <a:r>
              <a:rPr sz="1050" dirty="0">
                <a:latin typeface="Corbel"/>
                <a:cs typeface="Corbel"/>
              </a:rPr>
              <a:t>ee</a:t>
            </a:r>
            <a:r>
              <a:rPr sz="1050" spc="5" dirty="0">
                <a:latin typeface="Corbel"/>
                <a:cs typeface="Corbel"/>
              </a:rPr>
              <a:t>t</a:t>
            </a:r>
            <a:r>
              <a:rPr sz="1050" dirty="0">
                <a:latin typeface="Corbel"/>
                <a:cs typeface="Corbel"/>
              </a:rPr>
              <a:t>s</a:t>
            </a:r>
            <a:endParaRPr sz="105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254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spc="-5" dirty="0">
                <a:latin typeface="Corbel"/>
                <a:cs typeface="Corbel"/>
              </a:rPr>
              <a:t>Transcripts</a:t>
            </a:r>
            <a:endParaRPr sz="105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250"/>
              </a:spcBef>
              <a:buFont typeface="Arial MT"/>
              <a:buChar char="•"/>
              <a:tabLst>
                <a:tab pos="185420" algn="l"/>
              </a:tabLst>
            </a:pPr>
            <a:r>
              <a:rPr sz="1050" dirty="0">
                <a:latin typeface="Corbel"/>
                <a:cs typeface="Corbel"/>
              </a:rPr>
              <a:t>Degrees</a:t>
            </a:r>
            <a:endParaRPr sz="1050">
              <a:latin typeface="Corbel"/>
              <a:cs typeface="Corbel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7107935" y="367284"/>
            <a:ext cx="2341245" cy="5768340"/>
            <a:chOff x="7107935" y="367284"/>
            <a:chExt cx="2341245" cy="5768340"/>
          </a:xfrm>
        </p:grpSpPr>
        <p:sp>
          <p:nvSpPr>
            <p:cNvPr id="36" name="object 36"/>
            <p:cNvSpPr/>
            <p:nvPr/>
          </p:nvSpPr>
          <p:spPr>
            <a:xfrm>
              <a:off x="7107935" y="367284"/>
              <a:ext cx="2341245" cy="5768340"/>
            </a:xfrm>
            <a:custGeom>
              <a:avLst/>
              <a:gdLst/>
              <a:ahLst/>
              <a:cxnLst/>
              <a:rect l="l" t="t" r="r" b="b"/>
              <a:pathLst>
                <a:path w="2341245" h="5768340">
                  <a:moveTo>
                    <a:pt x="1950720" y="0"/>
                  </a:moveTo>
                  <a:lnTo>
                    <a:pt x="390144" y="0"/>
                  </a:lnTo>
                  <a:lnTo>
                    <a:pt x="341195" y="3038"/>
                  </a:lnTo>
                  <a:lnTo>
                    <a:pt x="294064" y="11912"/>
                  </a:lnTo>
                  <a:lnTo>
                    <a:pt x="249115" y="26255"/>
                  </a:lnTo>
                  <a:lnTo>
                    <a:pt x="206713" y="45701"/>
                  </a:lnTo>
                  <a:lnTo>
                    <a:pt x="167225" y="69887"/>
                  </a:lnTo>
                  <a:lnTo>
                    <a:pt x="131014" y="98446"/>
                  </a:lnTo>
                  <a:lnTo>
                    <a:pt x="98446" y="131014"/>
                  </a:lnTo>
                  <a:lnTo>
                    <a:pt x="69887" y="167225"/>
                  </a:lnTo>
                  <a:lnTo>
                    <a:pt x="45701" y="206713"/>
                  </a:lnTo>
                  <a:lnTo>
                    <a:pt x="26255" y="249115"/>
                  </a:lnTo>
                  <a:lnTo>
                    <a:pt x="11912" y="294064"/>
                  </a:lnTo>
                  <a:lnTo>
                    <a:pt x="3038" y="341195"/>
                  </a:lnTo>
                  <a:lnTo>
                    <a:pt x="0" y="390143"/>
                  </a:lnTo>
                  <a:lnTo>
                    <a:pt x="0" y="5378183"/>
                  </a:lnTo>
                  <a:lnTo>
                    <a:pt x="3038" y="5427124"/>
                  </a:lnTo>
                  <a:lnTo>
                    <a:pt x="11912" y="5474251"/>
                  </a:lnTo>
                  <a:lnTo>
                    <a:pt x="26255" y="5519198"/>
                  </a:lnTo>
                  <a:lnTo>
                    <a:pt x="45701" y="5561599"/>
                  </a:lnTo>
                  <a:lnTo>
                    <a:pt x="69887" y="5601089"/>
                  </a:lnTo>
                  <a:lnTo>
                    <a:pt x="98446" y="5637303"/>
                  </a:lnTo>
                  <a:lnTo>
                    <a:pt x="131014" y="5669874"/>
                  </a:lnTo>
                  <a:lnTo>
                    <a:pt x="167225" y="5698437"/>
                  </a:lnTo>
                  <a:lnTo>
                    <a:pt x="206713" y="5722627"/>
                  </a:lnTo>
                  <a:lnTo>
                    <a:pt x="249115" y="5742078"/>
                  </a:lnTo>
                  <a:lnTo>
                    <a:pt x="294064" y="5756424"/>
                  </a:lnTo>
                  <a:lnTo>
                    <a:pt x="341195" y="5765300"/>
                  </a:lnTo>
                  <a:lnTo>
                    <a:pt x="390144" y="5768340"/>
                  </a:lnTo>
                  <a:lnTo>
                    <a:pt x="1950720" y="5768340"/>
                  </a:lnTo>
                  <a:lnTo>
                    <a:pt x="1999668" y="5765300"/>
                  </a:lnTo>
                  <a:lnTo>
                    <a:pt x="2046799" y="5756424"/>
                  </a:lnTo>
                  <a:lnTo>
                    <a:pt x="2091748" y="5742078"/>
                  </a:lnTo>
                  <a:lnTo>
                    <a:pt x="2134150" y="5722627"/>
                  </a:lnTo>
                  <a:lnTo>
                    <a:pt x="2173638" y="5698437"/>
                  </a:lnTo>
                  <a:lnTo>
                    <a:pt x="2209849" y="5669874"/>
                  </a:lnTo>
                  <a:lnTo>
                    <a:pt x="2242417" y="5637303"/>
                  </a:lnTo>
                  <a:lnTo>
                    <a:pt x="2270976" y="5601089"/>
                  </a:lnTo>
                  <a:lnTo>
                    <a:pt x="2295162" y="5561599"/>
                  </a:lnTo>
                  <a:lnTo>
                    <a:pt x="2314608" y="5519198"/>
                  </a:lnTo>
                  <a:lnTo>
                    <a:pt x="2328951" y="5474251"/>
                  </a:lnTo>
                  <a:lnTo>
                    <a:pt x="2337825" y="5427124"/>
                  </a:lnTo>
                  <a:lnTo>
                    <a:pt x="2340864" y="5378183"/>
                  </a:lnTo>
                  <a:lnTo>
                    <a:pt x="2340864" y="390143"/>
                  </a:lnTo>
                  <a:lnTo>
                    <a:pt x="2337825" y="341195"/>
                  </a:lnTo>
                  <a:lnTo>
                    <a:pt x="2328951" y="294064"/>
                  </a:lnTo>
                  <a:lnTo>
                    <a:pt x="2314608" y="249115"/>
                  </a:lnTo>
                  <a:lnTo>
                    <a:pt x="2295162" y="206713"/>
                  </a:lnTo>
                  <a:lnTo>
                    <a:pt x="2270976" y="167225"/>
                  </a:lnTo>
                  <a:lnTo>
                    <a:pt x="2242417" y="131014"/>
                  </a:lnTo>
                  <a:lnTo>
                    <a:pt x="2209849" y="98446"/>
                  </a:lnTo>
                  <a:lnTo>
                    <a:pt x="2173638" y="69887"/>
                  </a:lnTo>
                  <a:lnTo>
                    <a:pt x="2134150" y="45701"/>
                  </a:lnTo>
                  <a:lnTo>
                    <a:pt x="2091748" y="26255"/>
                  </a:lnTo>
                  <a:lnTo>
                    <a:pt x="2046799" y="11912"/>
                  </a:lnTo>
                  <a:lnTo>
                    <a:pt x="1999668" y="3038"/>
                  </a:lnTo>
                  <a:lnTo>
                    <a:pt x="1950720" y="0"/>
                  </a:lnTo>
                  <a:close/>
                </a:path>
              </a:pathLst>
            </a:custGeom>
            <a:solidFill>
              <a:srgbClr val="317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107935" y="369824"/>
              <a:ext cx="2341245" cy="5765800"/>
            </a:xfrm>
            <a:custGeom>
              <a:avLst/>
              <a:gdLst/>
              <a:ahLst/>
              <a:cxnLst/>
              <a:rect l="l" t="t" r="r" b="b"/>
              <a:pathLst>
                <a:path w="2341245" h="5765800">
                  <a:moveTo>
                    <a:pt x="331978" y="5753100"/>
                  </a:moveTo>
                  <a:lnTo>
                    <a:pt x="274193" y="5753100"/>
                  </a:lnTo>
                  <a:lnTo>
                    <a:pt x="292735" y="5765800"/>
                  </a:lnTo>
                  <a:lnTo>
                    <a:pt x="351028" y="5765800"/>
                  </a:lnTo>
                  <a:lnTo>
                    <a:pt x="331978" y="5753100"/>
                  </a:lnTo>
                  <a:close/>
                </a:path>
                <a:path w="2341245" h="5765800">
                  <a:moveTo>
                    <a:pt x="2066671" y="5753100"/>
                  </a:moveTo>
                  <a:lnTo>
                    <a:pt x="2008505" y="5753100"/>
                  </a:lnTo>
                  <a:lnTo>
                    <a:pt x="1989455" y="5765800"/>
                  </a:lnTo>
                  <a:lnTo>
                    <a:pt x="2048256" y="5765800"/>
                  </a:lnTo>
                  <a:lnTo>
                    <a:pt x="2066671" y="5753100"/>
                  </a:lnTo>
                  <a:close/>
                </a:path>
                <a:path w="2341245" h="5765800">
                  <a:moveTo>
                    <a:pt x="241681" y="5727700"/>
                  </a:moveTo>
                  <a:lnTo>
                    <a:pt x="221107" y="5727700"/>
                  </a:lnTo>
                  <a:lnTo>
                    <a:pt x="238252" y="5740400"/>
                  </a:lnTo>
                  <a:lnTo>
                    <a:pt x="256032" y="5753100"/>
                  </a:lnTo>
                  <a:lnTo>
                    <a:pt x="294767" y="5753100"/>
                  </a:lnTo>
                  <a:lnTo>
                    <a:pt x="276733" y="5740400"/>
                  </a:lnTo>
                  <a:lnTo>
                    <a:pt x="258953" y="5740400"/>
                  </a:lnTo>
                  <a:lnTo>
                    <a:pt x="241681" y="5727700"/>
                  </a:lnTo>
                  <a:close/>
                </a:path>
                <a:path w="2341245" h="5765800">
                  <a:moveTo>
                    <a:pt x="2119884" y="5727700"/>
                  </a:moveTo>
                  <a:lnTo>
                    <a:pt x="2098929" y="5727700"/>
                  </a:lnTo>
                  <a:lnTo>
                    <a:pt x="2081530" y="5740400"/>
                  </a:lnTo>
                  <a:lnTo>
                    <a:pt x="2063750" y="5740400"/>
                  </a:lnTo>
                  <a:lnTo>
                    <a:pt x="2045716" y="5753100"/>
                  </a:lnTo>
                  <a:lnTo>
                    <a:pt x="2084959" y="5753100"/>
                  </a:lnTo>
                  <a:lnTo>
                    <a:pt x="2102612" y="5740400"/>
                  </a:lnTo>
                  <a:lnTo>
                    <a:pt x="2119884" y="5727700"/>
                  </a:lnTo>
                  <a:close/>
                </a:path>
                <a:path w="2341245" h="5765800">
                  <a:moveTo>
                    <a:pt x="242062" y="38100"/>
                  </a:moveTo>
                  <a:lnTo>
                    <a:pt x="221107" y="38100"/>
                  </a:lnTo>
                  <a:lnTo>
                    <a:pt x="204216" y="50800"/>
                  </a:lnTo>
                  <a:lnTo>
                    <a:pt x="187833" y="63500"/>
                  </a:lnTo>
                  <a:lnTo>
                    <a:pt x="171958" y="76200"/>
                  </a:lnTo>
                  <a:lnTo>
                    <a:pt x="156718" y="76200"/>
                  </a:lnTo>
                  <a:lnTo>
                    <a:pt x="127762" y="101600"/>
                  </a:lnTo>
                  <a:lnTo>
                    <a:pt x="89027" y="139700"/>
                  </a:lnTo>
                  <a:lnTo>
                    <a:pt x="77470" y="165100"/>
                  </a:lnTo>
                  <a:lnTo>
                    <a:pt x="66675" y="177800"/>
                  </a:lnTo>
                  <a:lnTo>
                    <a:pt x="56515" y="190500"/>
                  </a:lnTo>
                  <a:lnTo>
                    <a:pt x="46990" y="203200"/>
                  </a:lnTo>
                  <a:lnTo>
                    <a:pt x="38481" y="228600"/>
                  </a:lnTo>
                  <a:lnTo>
                    <a:pt x="30607" y="241300"/>
                  </a:lnTo>
                  <a:lnTo>
                    <a:pt x="23749" y="254000"/>
                  </a:lnTo>
                  <a:lnTo>
                    <a:pt x="17525" y="279400"/>
                  </a:lnTo>
                  <a:lnTo>
                    <a:pt x="12319" y="292100"/>
                  </a:lnTo>
                  <a:lnTo>
                    <a:pt x="7874" y="317500"/>
                  </a:lnTo>
                  <a:lnTo>
                    <a:pt x="4445" y="330200"/>
                  </a:lnTo>
                  <a:lnTo>
                    <a:pt x="2032" y="355600"/>
                  </a:lnTo>
                  <a:lnTo>
                    <a:pt x="508" y="368300"/>
                  </a:lnTo>
                  <a:lnTo>
                    <a:pt x="0" y="393700"/>
                  </a:lnTo>
                  <a:lnTo>
                    <a:pt x="0" y="5384800"/>
                  </a:lnTo>
                  <a:lnTo>
                    <a:pt x="508" y="5397500"/>
                  </a:lnTo>
                  <a:lnTo>
                    <a:pt x="2032" y="5422900"/>
                  </a:lnTo>
                  <a:lnTo>
                    <a:pt x="4445" y="5435600"/>
                  </a:lnTo>
                  <a:lnTo>
                    <a:pt x="7874" y="5461000"/>
                  </a:lnTo>
                  <a:lnTo>
                    <a:pt x="12319" y="5473700"/>
                  </a:lnTo>
                  <a:lnTo>
                    <a:pt x="17525" y="5499100"/>
                  </a:lnTo>
                  <a:lnTo>
                    <a:pt x="23622" y="5511800"/>
                  </a:lnTo>
                  <a:lnTo>
                    <a:pt x="30607" y="5537200"/>
                  </a:lnTo>
                  <a:lnTo>
                    <a:pt x="38481" y="5549900"/>
                  </a:lnTo>
                  <a:lnTo>
                    <a:pt x="46990" y="5562600"/>
                  </a:lnTo>
                  <a:lnTo>
                    <a:pt x="56515" y="5588000"/>
                  </a:lnTo>
                  <a:lnTo>
                    <a:pt x="66675" y="5600700"/>
                  </a:lnTo>
                  <a:lnTo>
                    <a:pt x="77470" y="5613400"/>
                  </a:lnTo>
                  <a:lnTo>
                    <a:pt x="89027" y="5626100"/>
                  </a:lnTo>
                  <a:lnTo>
                    <a:pt x="101346" y="5638800"/>
                  </a:lnTo>
                  <a:lnTo>
                    <a:pt x="114300" y="5664200"/>
                  </a:lnTo>
                  <a:lnTo>
                    <a:pt x="127762" y="5676900"/>
                  </a:lnTo>
                  <a:lnTo>
                    <a:pt x="141986" y="5676900"/>
                  </a:lnTo>
                  <a:lnTo>
                    <a:pt x="156718" y="5689600"/>
                  </a:lnTo>
                  <a:lnTo>
                    <a:pt x="171958" y="5702300"/>
                  </a:lnTo>
                  <a:lnTo>
                    <a:pt x="187833" y="5715000"/>
                  </a:lnTo>
                  <a:lnTo>
                    <a:pt x="204216" y="5727700"/>
                  </a:lnTo>
                  <a:lnTo>
                    <a:pt x="224790" y="5727700"/>
                  </a:lnTo>
                  <a:lnTo>
                    <a:pt x="208407" y="5715000"/>
                  </a:lnTo>
                  <a:lnTo>
                    <a:pt x="192405" y="5702300"/>
                  </a:lnTo>
                  <a:lnTo>
                    <a:pt x="176911" y="5702300"/>
                  </a:lnTo>
                  <a:lnTo>
                    <a:pt x="162179" y="5689600"/>
                  </a:lnTo>
                  <a:lnTo>
                    <a:pt x="120650" y="5651500"/>
                  </a:lnTo>
                  <a:lnTo>
                    <a:pt x="84709" y="5613400"/>
                  </a:lnTo>
                  <a:lnTo>
                    <a:pt x="64135" y="5575300"/>
                  </a:lnTo>
                  <a:lnTo>
                    <a:pt x="54991" y="5562600"/>
                  </a:lnTo>
                  <a:lnTo>
                    <a:pt x="46609" y="5549900"/>
                  </a:lnTo>
                  <a:lnTo>
                    <a:pt x="38989" y="5524500"/>
                  </a:lnTo>
                  <a:lnTo>
                    <a:pt x="32131" y="5511800"/>
                  </a:lnTo>
                  <a:lnTo>
                    <a:pt x="26162" y="5499100"/>
                  </a:lnTo>
                  <a:lnTo>
                    <a:pt x="21082" y="5473700"/>
                  </a:lnTo>
                  <a:lnTo>
                    <a:pt x="16764" y="5461000"/>
                  </a:lnTo>
                  <a:lnTo>
                    <a:pt x="13462" y="5435600"/>
                  </a:lnTo>
                  <a:lnTo>
                    <a:pt x="11049" y="5422900"/>
                  </a:lnTo>
                  <a:lnTo>
                    <a:pt x="9652" y="5397500"/>
                  </a:lnTo>
                  <a:lnTo>
                    <a:pt x="9144" y="5384800"/>
                  </a:lnTo>
                  <a:lnTo>
                    <a:pt x="9144" y="393700"/>
                  </a:lnTo>
                  <a:lnTo>
                    <a:pt x="9652" y="368300"/>
                  </a:lnTo>
                  <a:lnTo>
                    <a:pt x="11175" y="355600"/>
                  </a:lnTo>
                  <a:lnTo>
                    <a:pt x="13589" y="330200"/>
                  </a:lnTo>
                  <a:lnTo>
                    <a:pt x="16891" y="317500"/>
                  </a:lnTo>
                  <a:lnTo>
                    <a:pt x="21209" y="304800"/>
                  </a:lnTo>
                  <a:lnTo>
                    <a:pt x="26289" y="279400"/>
                  </a:lnTo>
                  <a:lnTo>
                    <a:pt x="32385" y="266700"/>
                  </a:lnTo>
                  <a:lnTo>
                    <a:pt x="39243" y="241300"/>
                  </a:lnTo>
                  <a:lnTo>
                    <a:pt x="46863" y="228600"/>
                  </a:lnTo>
                  <a:lnTo>
                    <a:pt x="55245" y="215900"/>
                  </a:lnTo>
                  <a:lnTo>
                    <a:pt x="64389" y="190500"/>
                  </a:lnTo>
                  <a:lnTo>
                    <a:pt x="74422" y="177800"/>
                  </a:lnTo>
                  <a:lnTo>
                    <a:pt x="108204" y="139700"/>
                  </a:lnTo>
                  <a:lnTo>
                    <a:pt x="147955" y="101600"/>
                  </a:lnTo>
                  <a:lnTo>
                    <a:pt x="177292" y="76200"/>
                  </a:lnTo>
                  <a:lnTo>
                    <a:pt x="192786" y="63500"/>
                  </a:lnTo>
                  <a:lnTo>
                    <a:pt x="208788" y="63500"/>
                  </a:lnTo>
                  <a:lnTo>
                    <a:pt x="225171" y="50800"/>
                  </a:lnTo>
                  <a:lnTo>
                    <a:pt x="242062" y="38100"/>
                  </a:lnTo>
                  <a:close/>
                </a:path>
                <a:path w="2341245" h="5765800">
                  <a:moveTo>
                    <a:pt x="2119884" y="38100"/>
                  </a:moveTo>
                  <a:lnTo>
                    <a:pt x="2099310" y="38100"/>
                  </a:lnTo>
                  <a:lnTo>
                    <a:pt x="2116074" y="50800"/>
                  </a:lnTo>
                  <a:lnTo>
                    <a:pt x="2132584" y="63500"/>
                  </a:lnTo>
                  <a:lnTo>
                    <a:pt x="2148459" y="63500"/>
                  </a:lnTo>
                  <a:lnTo>
                    <a:pt x="2163826" y="76200"/>
                  </a:lnTo>
                  <a:lnTo>
                    <a:pt x="2193290" y="101600"/>
                  </a:lnTo>
                  <a:lnTo>
                    <a:pt x="2232914" y="139700"/>
                  </a:lnTo>
                  <a:lnTo>
                    <a:pt x="2266823" y="177800"/>
                  </a:lnTo>
                  <a:lnTo>
                    <a:pt x="2285873" y="215900"/>
                  </a:lnTo>
                  <a:lnTo>
                    <a:pt x="2294255" y="228600"/>
                  </a:lnTo>
                  <a:lnTo>
                    <a:pt x="2301875" y="241300"/>
                  </a:lnTo>
                  <a:lnTo>
                    <a:pt x="2308606" y="266700"/>
                  </a:lnTo>
                  <a:lnTo>
                    <a:pt x="2314702" y="279400"/>
                  </a:lnTo>
                  <a:lnTo>
                    <a:pt x="2319782" y="304800"/>
                  </a:lnTo>
                  <a:lnTo>
                    <a:pt x="2324100" y="317500"/>
                  </a:lnTo>
                  <a:lnTo>
                    <a:pt x="2327402" y="330200"/>
                  </a:lnTo>
                  <a:lnTo>
                    <a:pt x="2329815" y="355600"/>
                  </a:lnTo>
                  <a:lnTo>
                    <a:pt x="2331212" y="368300"/>
                  </a:lnTo>
                  <a:lnTo>
                    <a:pt x="2331720" y="393700"/>
                  </a:lnTo>
                  <a:lnTo>
                    <a:pt x="2331720" y="5384800"/>
                  </a:lnTo>
                  <a:lnTo>
                    <a:pt x="2331212" y="5397500"/>
                  </a:lnTo>
                  <a:lnTo>
                    <a:pt x="2329688" y="5422900"/>
                  </a:lnTo>
                  <a:lnTo>
                    <a:pt x="2327275" y="5435600"/>
                  </a:lnTo>
                  <a:lnTo>
                    <a:pt x="2323973" y="5461000"/>
                  </a:lnTo>
                  <a:lnTo>
                    <a:pt x="2319655" y="5473700"/>
                  </a:lnTo>
                  <a:lnTo>
                    <a:pt x="2314575" y="5499100"/>
                  </a:lnTo>
                  <a:lnTo>
                    <a:pt x="2308606" y="5511800"/>
                  </a:lnTo>
                  <a:lnTo>
                    <a:pt x="2301748" y="5524500"/>
                  </a:lnTo>
                  <a:lnTo>
                    <a:pt x="2294001" y="5549900"/>
                  </a:lnTo>
                  <a:lnTo>
                    <a:pt x="2285619" y="5562600"/>
                  </a:lnTo>
                  <a:lnTo>
                    <a:pt x="2276475" y="5575300"/>
                  </a:lnTo>
                  <a:lnTo>
                    <a:pt x="2266569" y="5600700"/>
                  </a:lnTo>
                  <a:lnTo>
                    <a:pt x="2255901" y="5613400"/>
                  </a:lnTo>
                  <a:lnTo>
                    <a:pt x="2219960" y="5651500"/>
                  </a:lnTo>
                  <a:lnTo>
                    <a:pt x="2178558" y="5689600"/>
                  </a:lnTo>
                  <a:lnTo>
                    <a:pt x="2163572" y="5702300"/>
                  </a:lnTo>
                  <a:lnTo>
                    <a:pt x="2148078" y="5702300"/>
                  </a:lnTo>
                  <a:lnTo>
                    <a:pt x="2132203" y="5715000"/>
                  </a:lnTo>
                  <a:lnTo>
                    <a:pt x="2115693" y="5727700"/>
                  </a:lnTo>
                  <a:lnTo>
                    <a:pt x="2136775" y="5727700"/>
                  </a:lnTo>
                  <a:lnTo>
                    <a:pt x="2153031" y="5715000"/>
                  </a:lnTo>
                  <a:lnTo>
                    <a:pt x="2168779" y="5702300"/>
                  </a:lnTo>
                  <a:lnTo>
                    <a:pt x="2184146" y="5689600"/>
                  </a:lnTo>
                  <a:lnTo>
                    <a:pt x="2198878" y="5676900"/>
                  </a:lnTo>
                  <a:lnTo>
                    <a:pt x="2212975" y="5676900"/>
                  </a:lnTo>
                  <a:lnTo>
                    <a:pt x="2226691" y="5664200"/>
                  </a:lnTo>
                  <a:lnTo>
                    <a:pt x="2239518" y="5638800"/>
                  </a:lnTo>
                  <a:lnTo>
                    <a:pt x="2251837" y="5626100"/>
                  </a:lnTo>
                  <a:lnTo>
                    <a:pt x="2263267" y="5613400"/>
                  </a:lnTo>
                  <a:lnTo>
                    <a:pt x="2274316" y="5600700"/>
                  </a:lnTo>
                  <a:lnTo>
                    <a:pt x="2284349" y="5588000"/>
                  </a:lnTo>
                  <a:lnTo>
                    <a:pt x="2293747" y="5562600"/>
                  </a:lnTo>
                  <a:lnTo>
                    <a:pt x="2302383" y="5549900"/>
                  </a:lnTo>
                  <a:lnTo>
                    <a:pt x="2310130" y="5537200"/>
                  </a:lnTo>
                  <a:lnTo>
                    <a:pt x="2317242" y="5511800"/>
                  </a:lnTo>
                  <a:lnTo>
                    <a:pt x="2323338" y="5499100"/>
                  </a:lnTo>
                  <a:lnTo>
                    <a:pt x="2328545" y="5473700"/>
                  </a:lnTo>
                  <a:lnTo>
                    <a:pt x="2332990" y="5461000"/>
                  </a:lnTo>
                  <a:lnTo>
                    <a:pt x="2336419" y="5435600"/>
                  </a:lnTo>
                  <a:lnTo>
                    <a:pt x="2338832" y="5422900"/>
                  </a:lnTo>
                  <a:lnTo>
                    <a:pt x="2340356" y="5397500"/>
                  </a:lnTo>
                  <a:lnTo>
                    <a:pt x="2340864" y="5384800"/>
                  </a:lnTo>
                  <a:lnTo>
                    <a:pt x="2340864" y="393700"/>
                  </a:lnTo>
                  <a:lnTo>
                    <a:pt x="2340229" y="368300"/>
                  </a:lnTo>
                  <a:lnTo>
                    <a:pt x="2338832" y="355600"/>
                  </a:lnTo>
                  <a:lnTo>
                    <a:pt x="2336419" y="330200"/>
                  </a:lnTo>
                  <a:lnTo>
                    <a:pt x="2332990" y="317500"/>
                  </a:lnTo>
                  <a:lnTo>
                    <a:pt x="2328545" y="292100"/>
                  </a:lnTo>
                  <a:lnTo>
                    <a:pt x="2323338" y="279400"/>
                  </a:lnTo>
                  <a:lnTo>
                    <a:pt x="2317115" y="254000"/>
                  </a:lnTo>
                  <a:lnTo>
                    <a:pt x="2310130" y="241300"/>
                  </a:lnTo>
                  <a:lnTo>
                    <a:pt x="2302383" y="228600"/>
                  </a:lnTo>
                  <a:lnTo>
                    <a:pt x="2293747" y="203200"/>
                  </a:lnTo>
                  <a:lnTo>
                    <a:pt x="2284349" y="190500"/>
                  </a:lnTo>
                  <a:lnTo>
                    <a:pt x="2274316" y="177800"/>
                  </a:lnTo>
                  <a:lnTo>
                    <a:pt x="2263267" y="165100"/>
                  </a:lnTo>
                  <a:lnTo>
                    <a:pt x="2251837" y="139700"/>
                  </a:lnTo>
                  <a:lnTo>
                    <a:pt x="2212975" y="101600"/>
                  </a:lnTo>
                  <a:lnTo>
                    <a:pt x="2184146" y="76200"/>
                  </a:lnTo>
                  <a:lnTo>
                    <a:pt x="2168779" y="76200"/>
                  </a:lnTo>
                  <a:lnTo>
                    <a:pt x="2153031" y="63500"/>
                  </a:lnTo>
                  <a:lnTo>
                    <a:pt x="2136775" y="50800"/>
                  </a:lnTo>
                  <a:lnTo>
                    <a:pt x="2119884" y="38100"/>
                  </a:lnTo>
                  <a:close/>
                </a:path>
                <a:path w="2341245" h="5765800">
                  <a:moveTo>
                    <a:pt x="276987" y="25400"/>
                  </a:moveTo>
                  <a:lnTo>
                    <a:pt x="256032" y="25400"/>
                  </a:lnTo>
                  <a:lnTo>
                    <a:pt x="238252" y="38100"/>
                  </a:lnTo>
                  <a:lnTo>
                    <a:pt x="259461" y="38100"/>
                  </a:lnTo>
                  <a:lnTo>
                    <a:pt x="276987" y="25400"/>
                  </a:lnTo>
                  <a:close/>
                </a:path>
                <a:path w="2341245" h="5765800">
                  <a:moveTo>
                    <a:pt x="2084959" y="25400"/>
                  </a:moveTo>
                  <a:lnTo>
                    <a:pt x="2064258" y="25400"/>
                  </a:lnTo>
                  <a:lnTo>
                    <a:pt x="2082038" y="38100"/>
                  </a:lnTo>
                  <a:lnTo>
                    <a:pt x="2102612" y="38100"/>
                  </a:lnTo>
                  <a:lnTo>
                    <a:pt x="2084959" y="25400"/>
                  </a:lnTo>
                  <a:close/>
                </a:path>
                <a:path w="2341245" h="5765800">
                  <a:moveTo>
                    <a:pt x="332359" y="12700"/>
                  </a:moveTo>
                  <a:lnTo>
                    <a:pt x="292735" y="12700"/>
                  </a:lnTo>
                  <a:lnTo>
                    <a:pt x="274066" y="25400"/>
                  </a:lnTo>
                  <a:lnTo>
                    <a:pt x="313690" y="25400"/>
                  </a:lnTo>
                  <a:lnTo>
                    <a:pt x="332359" y="12700"/>
                  </a:lnTo>
                  <a:close/>
                </a:path>
                <a:path w="2341245" h="5765800">
                  <a:moveTo>
                    <a:pt x="2048256" y="12700"/>
                  </a:moveTo>
                  <a:lnTo>
                    <a:pt x="2009013" y="12700"/>
                  </a:lnTo>
                  <a:lnTo>
                    <a:pt x="2027809" y="25400"/>
                  </a:lnTo>
                  <a:lnTo>
                    <a:pt x="2066671" y="25400"/>
                  </a:lnTo>
                  <a:lnTo>
                    <a:pt x="2048256" y="12700"/>
                  </a:lnTo>
                  <a:close/>
                </a:path>
                <a:path w="2341245" h="5765800">
                  <a:moveTo>
                    <a:pt x="1990598" y="0"/>
                  </a:moveTo>
                  <a:lnTo>
                    <a:pt x="350266" y="0"/>
                  </a:lnTo>
                  <a:lnTo>
                    <a:pt x="330835" y="12700"/>
                  </a:lnTo>
                  <a:lnTo>
                    <a:pt x="2010156" y="12700"/>
                  </a:lnTo>
                  <a:lnTo>
                    <a:pt x="199059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7937372" y="505459"/>
            <a:ext cx="6819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FFFF"/>
                </a:solidFill>
                <a:latin typeface="Corbel"/>
                <a:cs typeface="Corbel"/>
              </a:rPr>
              <a:t>REPORTS</a:t>
            </a:r>
            <a:endParaRPr sz="1200">
              <a:latin typeface="Corbel"/>
              <a:cs typeface="Corbe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301865" y="846175"/>
            <a:ext cx="1873885" cy="404939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760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Discipline</a:t>
            </a:r>
            <a:r>
              <a:rPr sz="1100" spc="-2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wise </a:t>
            </a:r>
            <a:r>
              <a:rPr sz="1100" dirty="0">
                <a:solidFill>
                  <a:srgbClr val="FFFFFF"/>
                </a:solidFill>
                <a:latin typeface="Corbel"/>
                <a:cs typeface="Corbel"/>
              </a:rPr>
              <a:t>Fees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660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Discipline</a:t>
            </a:r>
            <a:r>
              <a:rPr sz="1100" spc="-2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wise</a:t>
            </a:r>
            <a:r>
              <a:rPr sz="1100" spc="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Fellowship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660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Course</a:t>
            </a:r>
            <a:r>
              <a:rPr sz="1100" spc="-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Registration</a:t>
            </a:r>
            <a:r>
              <a:rPr sz="1100" spc="-1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Report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660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Faculty Allocation</a:t>
            </a:r>
            <a:r>
              <a:rPr sz="1100" spc="-1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Report</a:t>
            </a:r>
            <a:endParaRPr sz="1100">
              <a:latin typeface="Corbel"/>
              <a:cs typeface="Corbel"/>
            </a:endParaRPr>
          </a:p>
          <a:p>
            <a:pPr marL="184785" marR="5080" indent="-172720">
              <a:lnSpc>
                <a:spcPts val="1980"/>
              </a:lnSpc>
              <a:spcBef>
                <a:spcPts val="175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dirty="0">
                <a:solidFill>
                  <a:srgbClr val="FFFFFF"/>
                </a:solidFill>
                <a:latin typeface="Corbel"/>
                <a:cs typeface="Corbel"/>
              </a:rPr>
              <a:t>Student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Registration </a:t>
            </a:r>
            <a:r>
              <a:rPr sz="1100" dirty="0">
                <a:solidFill>
                  <a:srgbClr val="FFFFFF"/>
                </a:solidFill>
                <a:latin typeface="Corbel"/>
                <a:cs typeface="Corbel"/>
              </a:rPr>
              <a:t>Report- </a:t>
            </a:r>
            <a:r>
              <a:rPr sz="1100" spc="-21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Courses</a:t>
            </a:r>
            <a:endParaRPr sz="1100">
              <a:latin typeface="Corbel"/>
              <a:cs typeface="Corbel"/>
            </a:endParaRPr>
          </a:p>
          <a:p>
            <a:pPr marL="184785" marR="5080" indent="-172720">
              <a:lnSpc>
                <a:spcPts val="1980"/>
              </a:lnSpc>
              <a:buFont typeface="Arial MT"/>
              <a:buChar char="•"/>
              <a:tabLst>
                <a:tab pos="185420" algn="l"/>
              </a:tabLst>
            </a:pPr>
            <a:r>
              <a:rPr sz="1100" dirty="0">
                <a:solidFill>
                  <a:srgbClr val="FFFFFF"/>
                </a:solidFill>
                <a:latin typeface="Corbel"/>
                <a:cs typeface="Corbel"/>
              </a:rPr>
              <a:t>Student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Registration </a:t>
            </a:r>
            <a:r>
              <a:rPr sz="1100" dirty="0">
                <a:solidFill>
                  <a:srgbClr val="FFFFFF"/>
                </a:solidFill>
                <a:latin typeface="Corbel"/>
                <a:cs typeface="Corbel"/>
              </a:rPr>
              <a:t>Report- </a:t>
            </a:r>
            <a:r>
              <a:rPr sz="1100" spc="-21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Roaster</a:t>
            </a:r>
            <a:r>
              <a:rPr sz="1100" spc="1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Form</a:t>
            </a:r>
            <a:endParaRPr sz="1100">
              <a:latin typeface="Corbel"/>
              <a:cs typeface="Corbel"/>
            </a:endParaRPr>
          </a:p>
          <a:p>
            <a:pPr marL="184785" marR="230504" indent="-172720">
              <a:lnSpc>
                <a:spcPts val="1980"/>
              </a:lnSpc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Non Registered </a:t>
            </a:r>
            <a:r>
              <a:rPr sz="1100" dirty="0">
                <a:solidFill>
                  <a:srgbClr val="FFFFFF"/>
                </a:solidFill>
                <a:latin typeface="Corbel"/>
                <a:cs typeface="Corbel"/>
              </a:rPr>
              <a:t>Students </a:t>
            </a:r>
            <a:r>
              <a:rPr sz="1100" spc="-21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Report-</a:t>
            </a:r>
            <a:r>
              <a:rPr sz="1100" spc="-2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Roaster</a:t>
            </a:r>
            <a:r>
              <a:rPr sz="1100" spc="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Form</a:t>
            </a:r>
            <a:endParaRPr sz="1100">
              <a:latin typeface="Corbel"/>
              <a:cs typeface="Corbel"/>
            </a:endParaRPr>
          </a:p>
          <a:p>
            <a:pPr marL="184785" marR="342900" indent="-172720">
              <a:lnSpc>
                <a:spcPts val="1980"/>
              </a:lnSpc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Result </a:t>
            </a:r>
            <a:r>
              <a:rPr sz="1100" dirty="0">
                <a:solidFill>
                  <a:srgbClr val="FFFFFF"/>
                </a:solidFill>
                <a:latin typeface="Corbel"/>
                <a:cs typeface="Corbel"/>
              </a:rPr>
              <a:t>Status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Report </a:t>
            </a:r>
            <a:r>
              <a:rPr sz="1100" dirty="0">
                <a:solidFill>
                  <a:srgbClr val="FFFFFF"/>
                </a:solidFill>
                <a:latin typeface="Corbel"/>
                <a:cs typeface="Corbel"/>
              </a:rPr>
              <a:t>at </a:t>
            </a:r>
            <a:r>
              <a:rPr sz="1100" spc="-21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Course</a:t>
            </a:r>
            <a:r>
              <a:rPr sz="1100" spc="-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dirty="0">
                <a:solidFill>
                  <a:srgbClr val="FFFFFF"/>
                </a:solidFill>
                <a:latin typeface="Corbel"/>
                <a:cs typeface="Corbel"/>
              </a:rPr>
              <a:t>Leader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dirty="0">
                <a:solidFill>
                  <a:srgbClr val="FFFFFF"/>
                </a:solidFill>
                <a:latin typeface="Corbel"/>
                <a:cs typeface="Corbel"/>
              </a:rPr>
              <a:t>Level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489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dirty="0">
                <a:solidFill>
                  <a:srgbClr val="FFFFFF"/>
                </a:solidFill>
                <a:latin typeface="Corbel"/>
                <a:cs typeface="Corbel"/>
              </a:rPr>
              <a:t>Student</a:t>
            </a:r>
            <a:r>
              <a:rPr sz="1100" spc="-2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Result Reports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660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Failure</a:t>
            </a:r>
            <a:r>
              <a:rPr sz="1100" spc="-3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Report</a:t>
            </a:r>
            <a:r>
              <a:rPr sz="1100" spc="-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dirty="0">
                <a:solidFill>
                  <a:srgbClr val="FFFFFF"/>
                </a:solidFill>
                <a:latin typeface="Corbel"/>
                <a:cs typeface="Corbel"/>
              </a:rPr>
              <a:t>Course</a:t>
            </a:r>
            <a:r>
              <a:rPr sz="1100" spc="-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Wise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660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Failure</a:t>
            </a:r>
            <a:r>
              <a:rPr sz="1100" spc="-2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Report</a:t>
            </a:r>
            <a:r>
              <a:rPr sz="1100" spc="-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dirty="0">
                <a:solidFill>
                  <a:srgbClr val="FFFFFF"/>
                </a:solidFill>
                <a:latin typeface="Corbel"/>
                <a:cs typeface="Corbel"/>
              </a:rPr>
              <a:t>Student</a:t>
            </a:r>
            <a:r>
              <a:rPr sz="1100" spc="-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Wise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660"/>
              </a:spcBef>
              <a:buFont typeface="Arial MT"/>
              <a:buChar char="•"/>
              <a:tabLst>
                <a:tab pos="185420" algn="l"/>
              </a:tabLst>
            </a:pP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Discipline</a:t>
            </a:r>
            <a:r>
              <a:rPr sz="1100" spc="-2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Wise</a:t>
            </a:r>
            <a:r>
              <a:rPr sz="1100" spc="1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orbel"/>
                <a:cs typeface="Corbel"/>
              </a:rPr>
              <a:t>Reports</a:t>
            </a:r>
            <a:endParaRPr sz="1100">
              <a:latin typeface="Corbel"/>
              <a:cs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4897120" cy="6858000"/>
            <a:chOff x="0" y="0"/>
            <a:chExt cx="489712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4897120" cy="6858000"/>
            </a:xfrm>
            <a:custGeom>
              <a:avLst/>
              <a:gdLst/>
              <a:ahLst/>
              <a:cxnLst/>
              <a:rect l="l" t="t" r="r" b="b"/>
              <a:pathLst>
                <a:path w="4897120" h="6858000">
                  <a:moveTo>
                    <a:pt x="489661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4896612" y="6858000"/>
                  </a:lnTo>
                  <a:lnTo>
                    <a:pt x="48966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61" y="6200394"/>
              <a:ext cx="4495800" cy="26034"/>
            </a:xfrm>
            <a:custGeom>
              <a:avLst/>
              <a:gdLst/>
              <a:ahLst/>
              <a:cxnLst/>
              <a:rect l="l" t="t" r="r" b="b"/>
              <a:pathLst>
                <a:path w="4495800" h="26035">
                  <a:moveTo>
                    <a:pt x="4495800" y="0"/>
                  </a:moveTo>
                  <a:lnTo>
                    <a:pt x="0" y="0"/>
                  </a:lnTo>
                  <a:lnTo>
                    <a:pt x="0" y="25907"/>
                  </a:lnTo>
                  <a:lnTo>
                    <a:pt x="4495800" y="25907"/>
                  </a:lnTo>
                  <a:lnTo>
                    <a:pt x="449580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716076" y="2431541"/>
            <a:ext cx="3630929" cy="1946275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12700" marR="5080">
              <a:lnSpc>
                <a:spcPts val="4860"/>
              </a:lnSpc>
              <a:spcBef>
                <a:spcPts val="710"/>
              </a:spcBef>
            </a:pPr>
            <a:r>
              <a:rPr sz="4500" i="1" spc="215" dirty="0">
                <a:solidFill>
                  <a:srgbClr val="252525"/>
                </a:solidFill>
                <a:latin typeface="Cambria"/>
                <a:cs typeface="Cambria"/>
              </a:rPr>
              <a:t>Master</a:t>
            </a:r>
            <a:r>
              <a:rPr sz="4500" i="1" spc="254" dirty="0">
                <a:solidFill>
                  <a:srgbClr val="252525"/>
                </a:solidFill>
                <a:latin typeface="Cambria"/>
                <a:cs typeface="Cambria"/>
              </a:rPr>
              <a:t> </a:t>
            </a:r>
            <a:r>
              <a:rPr sz="4500" i="1" spc="260" dirty="0">
                <a:solidFill>
                  <a:srgbClr val="252525"/>
                </a:solidFill>
                <a:latin typeface="Cambria"/>
                <a:cs typeface="Cambria"/>
              </a:rPr>
              <a:t>Data </a:t>
            </a:r>
            <a:r>
              <a:rPr sz="4500" i="1" spc="265" dirty="0">
                <a:solidFill>
                  <a:srgbClr val="252525"/>
                </a:solidFill>
                <a:latin typeface="Cambria"/>
                <a:cs typeface="Cambria"/>
              </a:rPr>
              <a:t> </a:t>
            </a:r>
            <a:r>
              <a:rPr sz="4500" i="1" spc="210" dirty="0">
                <a:solidFill>
                  <a:srgbClr val="252525"/>
                </a:solidFill>
                <a:latin typeface="Cambria"/>
                <a:cs typeface="Cambria"/>
              </a:rPr>
              <a:t>Requir</a:t>
            </a:r>
            <a:r>
              <a:rPr sz="4500" i="1" spc="190" dirty="0">
                <a:solidFill>
                  <a:srgbClr val="252525"/>
                </a:solidFill>
                <a:latin typeface="Cambria"/>
                <a:cs typeface="Cambria"/>
              </a:rPr>
              <a:t>e</a:t>
            </a:r>
            <a:r>
              <a:rPr sz="4500" i="1" spc="215" dirty="0">
                <a:solidFill>
                  <a:srgbClr val="252525"/>
                </a:solidFill>
                <a:latin typeface="Cambria"/>
                <a:cs typeface="Cambria"/>
              </a:rPr>
              <a:t>m</a:t>
            </a:r>
            <a:r>
              <a:rPr sz="4500" i="1" spc="110" dirty="0">
                <a:solidFill>
                  <a:srgbClr val="252525"/>
                </a:solidFill>
                <a:latin typeface="Cambria"/>
                <a:cs typeface="Cambria"/>
              </a:rPr>
              <a:t>e</a:t>
            </a:r>
            <a:r>
              <a:rPr sz="4500" i="1" spc="175" dirty="0">
                <a:solidFill>
                  <a:srgbClr val="252525"/>
                </a:solidFill>
                <a:latin typeface="Cambria"/>
                <a:cs typeface="Cambria"/>
              </a:rPr>
              <a:t>nts  </a:t>
            </a:r>
            <a:r>
              <a:rPr sz="4500" i="1" spc="75" dirty="0">
                <a:solidFill>
                  <a:srgbClr val="252525"/>
                </a:solidFill>
                <a:latin typeface="Cambria"/>
                <a:cs typeface="Cambria"/>
              </a:rPr>
              <a:t>of</a:t>
            </a:r>
            <a:r>
              <a:rPr sz="4500" i="1" spc="250" dirty="0">
                <a:solidFill>
                  <a:srgbClr val="252525"/>
                </a:solidFill>
                <a:latin typeface="Cambria"/>
                <a:cs typeface="Cambria"/>
              </a:rPr>
              <a:t> </a:t>
            </a:r>
            <a:r>
              <a:rPr sz="4500" i="1" spc="670" dirty="0">
                <a:solidFill>
                  <a:srgbClr val="252525"/>
                </a:solidFill>
                <a:latin typeface="Cambria"/>
                <a:cs typeface="Cambria"/>
              </a:rPr>
              <a:t>AMS</a:t>
            </a:r>
            <a:endParaRPr sz="45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003151" y="5817514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30" dirty="0">
                <a:solidFill>
                  <a:srgbClr val="F5F5F5"/>
                </a:solidFill>
                <a:latin typeface="Cambria"/>
                <a:cs typeface="Cambria"/>
              </a:rPr>
              <a:t>5</a:t>
            </a:r>
            <a:endParaRPr sz="1200">
              <a:latin typeface="Cambria"/>
              <a:cs typeface="Cambria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062471"/>
            <a:ext cx="676656" cy="766572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07379" y="6525766"/>
            <a:ext cx="752855" cy="214884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8671306" y="2595117"/>
            <a:ext cx="3389629" cy="4263390"/>
            <a:chOff x="8671306" y="2595117"/>
            <a:chExt cx="3389629" cy="4263390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507724" y="6109715"/>
              <a:ext cx="553212" cy="74828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8677656" y="2601467"/>
              <a:ext cx="701040" cy="546100"/>
            </a:xfrm>
            <a:custGeom>
              <a:avLst/>
              <a:gdLst/>
              <a:ahLst/>
              <a:cxnLst/>
              <a:rect l="l" t="t" r="r" b="b"/>
              <a:pathLst>
                <a:path w="701040" h="546100">
                  <a:moveTo>
                    <a:pt x="612394" y="0"/>
                  </a:moveTo>
                  <a:lnTo>
                    <a:pt x="88646" y="0"/>
                  </a:lnTo>
                  <a:lnTo>
                    <a:pt x="0" y="272796"/>
                  </a:lnTo>
                  <a:lnTo>
                    <a:pt x="88646" y="545592"/>
                  </a:lnTo>
                  <a:lnTo>
                    <a:pt x="612394" y="545592"/>
                  </a:lnTo>
                  <a:lnTo>
                    <a:pt x="701040" y="272796"/>
                  </a:lnTo>
                  <a:lnTo>
                    <a:pt x="612394" y="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677656" y="2601467"/>
              <a:ext cx="701040" cy="546100"/>
            </a:xfrm>
            <a:custGeom>
              <a:avLst/>
              <a:gdLst/>
              <a:ahLst/>
              <a:cxnLst/>
              <a:rect l="l" t="t" r="r" b="b"/>
              <a:pathLst>
                <a:path w="701040" h="546100">
                  <a:moveTo>
                    <a:pt x="0" y="272796"/>
                  </a:moveTo>
                  <a:lnTo>
                    <a:pt x="88646" y="0"/>
                  </a:lnTo>
                  <a:lnTo>
                    <a:pt x="612394" y="0"/>
                  </a:lnTo>
                  <a:lnTo>
                    <a:pt x="701040" y="272796"/>
                  </a:lnTo>
                  <a:lnTo>
                    <a:pt x="612394" y="545592"/>
                  </a:lnTo>
                  <a:lnTo>
                    <a:pt x="88646" y="545592"/>
                  </a:lnTo>
                  <a:lnTo>
                    <a:pt x="0" y="272796"/>
                  </a:lnTo>
                  <a:close/>
                </a:path>
              </a:pathLst>
            </a:custGeom>
            <a:ln w="12192">
              <a:solidFill>
                <a:srgbClr val="439E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839961" y="2735707"/>
            <a:ext cx="377825" cy="264160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24765" marR="5080" indent="-12700">
              <a:lnSpc>
                <a:spcPts val="910"/>
              </a:lnSpc>
              <a:spcBef>
                <a:spcPts val="175"/>
              </a:spcBef>
            </a:pPr>
            <a:r>
              <a:rPr sz="800" b="1" spc="-5" dirty="0">
                <a:solidFill>
                  <a:srgbClr val="FFFFFF"/>
                </a:solidFill>
                <a:latin typeface="Trebuchet MS"/>
                <a:cs typeface="Trebuchet MS"/>
              </a:rPr>
              <a:t>Facul</a:t>
            </a:r>
            <a:r>
              <a:rPr sz="800" b="1" spc="10" dirty="0">
                <a:solidFill>
                  <a:srgbClr val="FFFFFF"/>
                </a:solidFill>
                <a:latin typeface="Trebuchet MS"/>
                <a:cs typeface="Trebuchet MS"/>
              </a:rPr>
              <a:t>ty  </a:t>
            </a:r>
            <a:r>
              <a:rPr sz="800" b="1" spc="35" dirty="0">
                <a:solidFill>
                  <a:srgbClr val="FFFFFF"/>
                </a:solidFill>
                <a:latin typeface="Trebuchet MS"/>
                <a:cs typeface="Trebuchet MS"/>
              </a:rPr>
              <a:t>D</a:t>
            </a:r>
            <a:r>
              <a:rPr sz="800" b="1" spc="-10" dirty="0">
                <a:solidFill>
                  <a:srgbClr val="FFFFFF"/>
                </a:solidFill>
                <a:latin typeface="Trebuchet MS"/>
                <a:cs typeface="Trebuchet MS"/>
              </a:rPr>
              <a:t>eta</a:t>
            </a:r>
            <a:r>
              <a:rPr sz="800" b="1" spc="-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800" b="1" spc="-25" dirty="0">
                <a:solidFill>
                  <a:srgbClr val="FFFFFF"/>
                </a:solidFill>
                <a:latin typeface="Trebuchet MS"/>
                <a:cs typeface="Trebuchet MS"/>
              </a:rPr>
              <a:t>l</a:t>
            </a:r>
            <a:r>
              <a:rPr sz="800" b="1" spc="5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7993126" y="2906014"/>
            <a:ext cx="713740" cy="556895"/>
            <a:chOff x="7993126" y="2906014"/>
            <a:chExt cx="713740" cy="556895"/>
          </a:xfrm>
        </p:grpSpPr>
        <p:sp>
          <p:nvSpPr>
            <p:cNvPr id="15" name="object 15"/>
            <p:cNvSpPr/>
            <p:nvPr/>
          </p:nvSpPr>
          <p:spPr>
            <a:xfrm>
              <a:off x="7999476" y="2912364"/>
              <a:ext cx="701040" cy="544195"/>
            </a:xfrm>
            <a:custGeom>
              <a:avLst/>
              <a:gdLst/>
              <a:ahLst/>
              <a:cxnLst/>
              <a:rect l="l" t="t" r="r" b="b"/>
              <a:pathLst>
                <a:path w="701040" h="544195">
                  <a:moveTo>
                    <a:pt x="612648" y="0"/>
                  </a:moveTo>
                  <a:lnTo>
                    <a:pt x="88392" y="0"/>
                  </a:lnTo>
                  <a:lnTo>
                    <a:pt x="0" y="272034"/>
                  </a:lnTo>
                  <a:lnTo>
                    <a:pt x="88392" y="544068"/>
                  </a:lnTo>
                  <a:lnTo>
                    <a:pt x="612648" y="544068"/>
                  </a:lnTo>
                  <a:lnTo>
                    <a:pt x="701040" y="272034"/>
                  </a:lnTo>
                  <a:lnTo>
                    <a:pt x="612648" y="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999476" y="2912364"/>
              <a:ext cx="701040" cy="544195"/>
            </a:xfrm>
            <a:custGeom>
              <a:avLst/>
              <a:gdLst/>
              <a:ahLst/>
              <a:cxnLst/>
              <a:rect l="l" t="t" r="r" b="b"/>
              <a:pathLst>
                <a:path w="701040" h="544195">
                  <a:moveTo>
                    <a:pt x="0" y="272034"/>
                  </a:moveTo>
                  <a:lnTo>
                    <a:pt x="88392" y="0"/>
                  </a:lnTo>
                  <a:lnTo>
                    <a:pt x="612648" y="0"/>
                  </a:lnTo>
                  <a:lnTo>
                    <a:pt x="701040" y="272034"/>
                  </a:lnTo>
                  <a:lnTo>
                    <a:pt x="612648" y="544068"/>
                  </a:lnTo>
                  <a:lnTo>
                    <a:pt x="88392" y="544068"/>
                  </a:lnTo>
                  <a:lnTo>
                    <a:pt x="0" y="272034"/>
                  </a:lnTo>
                  <a:close/>
                </a:path>
              </a:pathLst>
            </a:custGeom>
            <a:ln w="12192">
              <a:solidFill>
                <a:srgbClr val="439E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8175117" y="3103880"/>
            <a:ext cx="37655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5" dirty="0">
                <a:solidFill>
                  <a:srgbClr val="FFFFFF"/>
                </a:solidFill>
                <a:latin typeface="Trebuchet MS"/>
                <a:cs typeface="Trebuchet MS"/>
              </a:rPr>
              <a:t>Coll</a:t>
            </a:r>
            <a:r>
              <a:rPr sz="800" b="1" spc="15" dirty="0">
                <a:solidFill>
                  <a:srgbClr val="FFFFFF"/>
                </a:solidFill>
                <a:latin typeface="Trebuchet MS"/>
                <a:cs typeface="Trebuchet MS"/>
              </a:rPr>
              <a:t>eg</a:t>
            </a:r>
            <a:r>
              <a:rPr sz="800" b="1" spc="-1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993126" y="1665477"/>
            <a:ext cx="713740" cy="556895"/>
            <a:chOff x="7993126" y="1665477"/>
            <a:chExt cx="713740" cy="556895"/>
          </a:xfrm>
        </p:grpSpPr>
        <p:sp>
          <p:nvSpPr>
            <p:cNvPr id="19" name="object 19"/>
            <p:cNvSpPr/>
            <p:nvPr/>
          </p:nvSpPr>
          <p:spPr>
            <a:xfrm>
              <a:off x="7999476" y="1671827"/>
              <a:ext cx="701040" cy="544195"/>
            </a:xfrm>
            <a:custGeom>
              <a:avLst/>
              <a:gdLst/>
              <a:ahLst/>
              <a:cxnLst/>
              <a:rect l="l" t="t" r="r" b="b"/>
              <a:pathLst>
                <a:path w="701040" h="544194">
                  <a:moveTo>
                    <a:pt x="612648" y="0"/>
                  </a:moveTo>
                  <a:lnTo>
                    <a:pt x="88392" y="0"/>
                  </a:lnTo>
                  <a:lnTo>
                    <a:pt x="0" y="272034"/>
                  </a:lnTo>
                  <a:lnTo>
                    <a:pt x="88392" y="544068"/>
                  </a:lnTo>
                  <a:lnTo>
                    <a:pt x="612648" y="544068"/>
                  </a:lnTo>
                  <a:lnTo>
                    <a:pt x="701040" y="272034"/>
                  </a:lnTo>
                  <a:lnTo>
                    <a:pt x="612648" y="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999476" y="1671827"/>
              <a:ext cx="701040" cy="544195"/>
            </a:xfrm>
            <a:custGeom>
              <a:avLst/>
              <a:gdLst/>
              <a:ahLst/>
              <a:cxnLst/>
              <a:rect l="l" t="t" r="r" b="b"/>
              <a:pathLst>
                <a:path w="701040" h="544194">
                  <a:moveTo>
                    <a:pt x="0" y="272034"/>
                  </a:moveTo>
                  <a:lnTo>
                    <a:pt x="88392" y="0"/>
                  </a:lnTo>
                  <a:lnTo>
                    <a:pt x="612648" y="0"/>
                  </a:lnTo>
                  <a:lnTo>
                    <a:pt x="701040" y="272034"/>
                  </a:lnTo>
                  <a:lnTo>
                    <a:pt x="612648" y="544068"/>
                  </a:lnTo>
                  <a:lnTo>
                    <a:pt x="88392" y="544068"/>
                  </a:lnTo>
                  <a:lnTo>
                    <a:pt x="0" y="272034"/>
                  </a:lnTo>
                  <a:close/>
                </a:path>
              </a:pathLst>
            </a:custGeom>
            <a:ln w="12192">
              <a:solidFill>
                <a:srgbClr val="439E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8111490" y="1862708"/>
            <a:ext cx="480059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10" dirty="0">
                <a:solidFill>
                  <a:srgbClr val="FFFFFF"/>
                </a:solidFill>
                <a:latin typeface="Trebuchet MS"/>
                <a:cs typeface="Trebuchet MS"/>
              </a:rPr>
              <a:t>Discipline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7322566" y="1974850"/>
            <a:ext cx="1384300" cy="868044"/>
            <a:chOff x="7322566" y="1974850"/>
            <a:chExt cx="1384300" cy="868044"/>
          </a:xfrm>
        </p:grpSpPr>
        <p:sp>
          <p:nvSpPr>
            <p:cNvPr id="23" name="object 23"/>
            <p:cNvSpPr/>
            <p:nvPr/>
          </p:nvSpPr>
          <p:spPr>
            <a:xfrm>
              <a:off x="7999476" y="2292095"/>
              <a:ext cx="701040" cy="544195"/>
            </a:xfrm>
            <a:custGeom>
              <a:avLst/>
              <a:gdLst/>
              <a:ahLst/>
              <a:cxnLst/>
              <a:rect l="l" t="t" r="r" b="b"/>
              <a:pathLst>
                <a:path w="701040" h="544194">
                  <a:moveTo>
                    <a:pt x="612648" y="0"/>
                  </a:moveTo>
                  <a:lnTo>
                    <a:pt x="88392" y="0"/>
                  </a:lnTo>
                  <a:lnTo>
                    <a:pt x="0" y="272033"/>
                  </a:lnTo>
                  <a:lnTo>
                    <a:pt x="88392" y="544067"/>
                  </a:lnTo>
                  <a:lnTo>
                    <a:pt x="612648" y="544067"/>
                  </a:lnTo>
                  <a:lnTo>
                    <a:pt x="701040" y="272033"/>
                  </a:lnTo>
                  <a:lnTo>
                    <a:pt x="612648" y="0"/>
                  </a:lnTo>
                  <a:close/>
                </a:path>
              </a:pathLst>
            </a:custGeom>
            <a:solidFill>
              <a:srgbClr val="317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999476" y="2292095"/>
              <a:ext cx="701040" cy="544195"/>
            </a:xfrm>
            <a:custGeom>
              <a:avLst/>
              <a:gdLst/>
              <a:ahLst/>
              <a:cxnLst/>
              <a:rect l="l" t="t" r="r" b="b"/>
              <a:pathLst>
                <a:path w="701040" h="544194">
                  <a:moveTo>
                    <a:pt x="0" y="272033"/>
                  </a:moveTo>
                  <a:lnTo>
                    <a:pt x="88392" y="0"/>
                  </a:lnTo>
                  <a:lnTo>
                    <a:pt x="612648" y="0"/>
                  </a:lnTo>
                  <a:lnTo>
                    <a:pt x="701040" y="272033"/>
                  </a:lnTo>
                  <a:lnTo>
                    <a:pt x="612648" y="544067"/>
                  </a:lnTo>
                  <a:lnTo>
                    <a:pt x="88392" y="544067"/>
                  </a:lnTo>
                  <a:lnTo>
                    <a:pt x="0" y="272033"/>
                  </a:lnTo>
                  <a:close/>
                </a:path>
              </a:pathLst>
            </a:custGeom>
            <a:ln w="12191">
              <a:solidFill>
                <a:srgbClr val="FFE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328916" y="1981200"/>
              <a:ext cx="701040" cy="546100"/>
            </a:xfrm>
            <a:custGeom>
              <a:avLst/>
              <a:gdLst/>
              <a:ahLst/>
              <a:cxnLst/>
              <a:rect l="l" t="t" r="r" b="b"/>
              <a:pathLst>
                <a:path w="701040" h="546100">
                  <a:moveTo>
                    <a:pt x="612393" y="0"/>
                  </a:moveTo>
                  <a:lnTo>
                    <a:pt x="88645" y="0"/>
                  </a:lnTo>
                  <a:lnTo>
                    <a:pt x="0" y="272796"/>
                  </a:lnTo>
                  <a:lnTo>
                    <a:pt x="88645" y="545591"/>
                  </a:lnTo>
                  <a:lnTo>
                    <a:pt x="612393" y="545591"/>
                  </a:lnTo>
                  <a:lnTo>
                    <a:pt x="701039" y="272796"/>
                  </a:lnTo>
                  <a:lnTo>
                    <a:pt x="612393" y="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328916" y="1981200"/>
              <a:ext cx="701040" cy="546100"/>
            </a:xfrm>
            <a:custGeom>
              <a:avLst/>
              <a:gdLst/>
              <a:ahLst/>
              <a:cxnLst/>
              <a:rect l="l" t="t" r="r" b="b"/>
              <a:pathLst>
                <a:path w="701040" h="546100">
                  <a:moveTo>
                    <a:pt x="0" y="272796"/>
                  </a:moveTo>
                  <a:lnTo>
                    <a:pt x="88645" y="0"/>
                  </a:lnTo>
                  <a:lnTo>
                    <a:pt x="612393" y="0"/>
                  </a:lnTo>
                  <a:lnTo>
                    <a:pt x="701039" y="272796"/>
                  </a:lnTo>
                  <a:lnTo>
                    <a:pt x="612393" y="545591"/>
                  </a:lnTo>
                  <a:lnTo>
                    <a:pt x="88645" y="545591"/>
                  </a:lnTo>
                  <a:lnTo>
                    <a:pt x="0" y="272796"/>
                  </a:lnTo>
                  <a:close/>
                </a:path>
              </a:pathLst>
            </a:custGeom>
            <a:ln w="12192">
              <a:solidFill>
                <a:srgbClr val="439E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7478648" y="2115057"/>
            <a:ext cx="401955" cy="264160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6830" marR="5080" indent="-24765">
              <a:lnSpc>
                <a:spcPts val="910"/>
              </a:lnSpc>
              <a:spcBef>
                <a:spcPts val="175"/>
              </a:spcBef>
            </a:pPr>
            <a:r>
              <a:rPr sz="800" b="1" spc="15" dirty="0">
                <a:solidFill>
                  <a:srgbClr val="FFFFFF"/>
                </a:solidFill>
                <a:latin typeface="Trebuchet MS"/>
                <a:cs typeface="Trebuchet MS"/>
              </a:rPr>
              <a:t>Stud</a:t>
            </a:r>
            <a:r>
              <a:rPr sz="800" b="1" spc="-20" dirty="0">
                <a:solidFill>
                  <a:srgbClr val="FFFFFF"/>
                </a:solidFill>
                <a:latin typeface="Trebuchet MS"/>
                <a:cs typeface="Trebuchet MS"/>
              </a:rPr>
              <a:t>en</a:t>
            </a:r>
            <a:r>
              <a:rPr sz="800" b="1" spc="5" dirty="0">
                <a:solidFill>
                  <a:srgbClr val="FFFFFF"/>
                </a:solidFill>
                <a:latin typeface="Trebuchet MS"/>
                <a:cs typeface="Trebuchet MS"/>
              </a:rPr>
              <a:t>t  Details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8671306" y="1974850"/>
            <a:ext cx="713740" cy="558800"/>
            <a:chOff x="8671306" y="1974850"/>
            <a:chExt cx="713740" cy="558800"/>
          </a:xfrm>
        </p:grpSpPr>
        <p:sp>
          <p:nvSpPr>
            <p:cNvPr id="29" name="object 29"/>
            <p:cNvSpPr/>
            <p:nvPr/>
          </p:nvSpPr>
          <p:spPr>
            <a:xfrm>
              <a:off x="8677656" y="1981200"/>
              <a:ext cx="701040" cy="546100"/>
            </a:xfrm>
            <a:custGeom>
              <a:avLst/>
              <a:gdLst/>
              <a:ahLst/>
              <a:cxnLst/>
              <a:rect l="l" t="t" r="r" b="b"/>
              <a:pathLst>
                <a:path w="701040" h="546100">
                  <a:moveTo>
                    <a:pt x="612394" y="0"/>
                  </a:moveTo>
                  <a:lnTo>
                    <a:pt x="88646" y="0"/>
                  </a:lnTo>
                  <a:lnTo>
                    <a:pt x="0" y="272796"/>
                  </a:lnTo>
                  <a:lnTo>
                    <a:pt x="88646" y="545591"/>
                  </a:lnTo>
                  <a:lnTo>
                    <a:pt x="612394" y="545591"/>
                  </a:lnTo>
                  <a:lnTo>
                    <a:pt x="701040" y="272796"/>
                  </a:lnTo>
                  <a:lnTo>
                    <a:pt x="612394" y="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677656" y="1981200"/>
              <a:ext cx="701040" cy="546100"/>
            </a:xfrm>
            <a:custGeom>
              <a:avLst/>
              <a:gdLst/>
              <a:ahLst/>
              <a:cxnLst/>
              <a:rect l="l" t="t" r="r" b="b"/>
              <a:pathLst>
                <a:path w="701040" h="546100">
                  <a:moveTo>
                    <a:pt x="0" y="272796"/>
                  </a:moveTo>
                  <a:lnTo>
                    <a:pt x="88646" y="0"/>
                  </a:lnTo>
                  <a:lnTo>
                    <a:pt x="612394" y="0"/>
                  </a:lnTo>
                  <a:lnTo>
                    <a:pt x="701040" y="272796"/>
                  </a:lnTo>
                  <a:lnTo>
                    <a:pt x="612394" y="545591"/>
                  </a:lnTo>
                  <a:lnTo>
                    <a:pt x="88646" y="545591"/>
                  </a:lnTo>
                  <a:lnTo>
                    <a:pt x="0" y="272796"/>
                  </a:lnTo>
                  <a:close/>
                </a:path>
              </a:pathLst>
            </a:custGeom>
            <a:ln w="12191">
              <a:solidFill>
                <a:srgbClr val="439E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8850630" y="2172970"/>
            <a:ext cx="35814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5" dirty="0">
                <a:solidFill>
                  <a:srgbClr val="FFFFFF"/>
                </a:solidFill>
                <a:latin typeface="Trebuchet MS"/>
                <a:cs typeface="Trebuchet MS"/>
              </a:rPr>
              <a:t>Co</a:t>
            </a:r>
            <a:r>
              <a:rPr sz="800" b="1" dirty="0">
                <a:solidFill>
                  <a:srgbClr val="FFFFFF"/>
                </a:solidFill>
                <a:latin typeface="Trebuchet MS"/>
                <a:cs typeface="Trebuchet MS"/>
              </a:rPr>
              <a:t>u</a:t>
            </a:r>
            <a:r>
              <a:rPr sz="800" b="1" spc="2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800" b="1" spc="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800" b="1" spc="-1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7322566" y="2595117"/>
            <a:ext cx="713740" cy="558800"/>
            <a:chOff x="7322566" y="2595117"/>
            <a:chExt cx="713740" cy="558800"/>
          </a:xfrm>
        </p:grpSpPr>
        <p:sp>
          <p:nvSpPr>
            <p:cNvPr id="33" name="object 33"/>
            <p:cNvSpPr/>
            <p:nvPr/>
          </p:nvSpPr>
          <p:spPr>
            <a:xfrm>
              <a:off x="7328916" y="2601467"/>
              <a:ext cx="701040" cy="546100"/>
            </a:xfrm>
            <a:custGeom>
              <a:avLst/>
              <a:gdLst/>
              <a:ahLst/>
              <a:cxnLst/>
              <a:rect l="l" t="t" r="r" b="b"/>
              <a:pathLst>
                <a:path w="701040" h="546100">
                  <a:moveTo>
                    <a:pt x="612393" y="0"/>
                  </a:moveTo>
                  <a:lnTo>
                    <a:pt x="88645" y="0"/>
                  </a:lnTo>
                  <a:lnTo>
                    <a:pt x="0" y="272796"/>
                  </a:lnTo>
                  <a:lnTo>
                    <a:pt x="88645" y="545592"/>
                  </a:lnTo>
                  <a:lnTo>
                    <a:pt x="612393" y="545592"/>
                  </a:lnTo>
                  <a:lnTo>
                    <a:pt x="701039" y="272796"/>
                  </a:lnTo>
                  <a:lnTo>
                    <a:pt x="612393" y="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7328916" y="2601467"/>
              <a:ext cx="701040" cy="546100"/>
            </a:xfrm>
            <a:custGeom>
              <a:avLst/>
              <a:gdLst/>
              <a:ahLst/>
              <a:cxnLst/>
              <a:rect l="l" t="t" r="r" b="b"/>
              <a:pathLst>
                <a:path w="701040" h="546100">
                  <a:moveTo>
                    <a:pt x="0" y="272796"/>
                  </a:moveTo>
                  <a:lnTo>
                    <a:pt x="88645" y="0"/>
                  </a:lnTo>
                  <a:lnTo>
                    <a:pt x="612393" y="0"/>
                  </a:lnTo>
                  <a:lnTo>
                    <a:pt x="701039" y="272796"/>
                  </a:lnTo>
                  <a:lnTo>
                    <a:pt x="612393" y="545592"/>
                  </a:lnTo>
                  <a:lnTo>
                    <a:pt x="88645" y="545592"/>
                  </a:lnTo>
                  <a:lnTo>
                    <a:pt x="0" y="272796"/>
                  </a:lnTo>
                  <a:close/>
                </a:path>
              </a:pathLst>
            </a:custGeom>
            <a:ln w="12192">
              <a:solidFill>
                <a:srgbClr val="439E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7496936" y="2793619"/>
            <a:ext cx="36576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35" dirty="0">
                <a:solidFill>
                  <a:srgbClr val="FFFFFF"/>
                </a:solidFill>
                <a:latin typeface="Trebuchet MS"/>
                <a:cs typeface="Trebuchet MS"/>
              </a:rPr>
              <a:t>D</a:t>
            </a:r>
            <a:r>
              <a:rPr sz="800" b="1" spc="15" dirty="0">
                <a:solidFill>
                  <a:srgbClr val="FFFFFF"/>
                </a:solidFill>
                <a:latin typeface="Trebuchet MS"/>
                <a:cs typeface="Trebuchet MS"/>
              </a:rPr>
              <a:t>eg</a:t>
            </a:r>
            <a:r>
              <a:rPr sz="800" b="1" spc="-15" dirty="0">
                <a:solidFill>
                  <a:srgbClr val="FFFFFF"/>
                </a:solidFill>
                <a:latin typeface="Trebuchet MS"/>
                <a:cs typeface="Trebuchet MS"/>
              </a:rPr>
              <a:t>ree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7700009" y="4211573"/>
            <a:ext cx="1308100" cy="1478280"/>
            <a:chOff x="7700009" y="4211573"/>
            <a:chExt cx="1308100" cy="1478280"/>
          </a:xfrm>
        </p:grpSpPr>
        <p:sp>
          <p:nvSpPr>
            <p:cNvPr id="37" name="object 37"/>
            <p:cNvSpPr/>
            <p:nvPr/>
          </p:nvSpPr>
          <p:spPr>
            <a:xfrm>
              <a:off x="7700009" y="4211573"/>
              <a:ext cx="1308100" cy="1478280"/>
            </a:xfrm>
            <a:custGeom>
              <a:avLst/>
              <a:gdLst/>
              <a:ahLst/>
              <a:cxnLst/>
              <a:rect l="l" t="t" r="r" b="b"/>
              <a:pathLst>
                <a:path w="1308100" h="1478279">
                  <a:moveTo>
                    <a:pt x="1307592" y="0"/>
                  </a:moveTo>
                  <a:lnTo>
                    <a:pt x="0" y="0"/>
                  </a:lnTo>
                  <a:lnTo>
                    <a:pt x="0" y="1478280"/>
                  </a:lnTo>
                  <a:lnTo>
                    <a:pt x="1307592" y="1478280"/>
                  </a:lnTo>
                  <a:lnTo>
                    <a:pt x="1307592" y="0"/>
                  </a:lnTo>
                  <a:close/>
                </a:path>
              </a:pathLst>
            </a:custGeom>
            <a:solidFill>
              <a:srgbClr val="D9EB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791322" y="4394199"/>
              <a:ext cx="433070" cy="3175"/>
            </a:xfrm>
            <a:custGeom>
              <a:avLst/>
              <a:gdLst/>
              <a:ahLst/>
              <a:cxnLst/>
              <a:rect l="l" t="t" r="r" b="b"/>
              <a:pathLst>
                <a:path w="433070" h="3175">
                  <a:moveTo>
                    <a:pt x="432816" y="0"/>
                  </a:moveTo>
                  <a:lnTo>
                    <a:pt x="0" y="0"/>
                  </a:lnTo>
                  <a:lnTo>
                    <a:pt x="0" y="3048"/>
                  </a:lnTo>
                  <a:lnTo>
                    <a:pt x="432816" y="3048"/>
                  </a:lnTo>
                  <a:lnTo>
                    <a:pt x="43281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7700009" y="4211573"/>
            <a:ext cx="1308100" cy="1478280"/>
          </a:xfrm>
          <a:prstGeom prst="rect">
            <a:avLst/>
          </a:prstGeom>
          <a:ln w="19811">
            <a:solidFill>
              <a:srgbClr val="439EB7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25"/>
              </a:spcBef>
            </a:pPr>
            <a:r>
              <a:rPr sz="1000" b="1" spc="-5" dirty="0">
                <a:latin typeface="Trebuchet MS"/>
                <a:cs typeface="Trebuchet MS"/>
              </a:rPr>
              <a:t>College</a:t>
            </a:r>
            <a:endParaRPr sz="10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1000" b="1" spc="-5" dirty="0">
                <a:latin typeface="Trebuchet MS"/>
                <a:cs typeface="Trebuchet MS"/>
              </a:rPr>
              <a:t>College</a:t>
            </a:r>
            <a:r>
              <a:rPr sz="1000" b="1" spc="-50" dirty="0">
                <a:latin typeface="Trebuchet MS"/>
                <a:cs typeface="Trebuchet MS"/>
              </a:rPr>
              <a:t> </a:t>
            </a:r>
            <a:r>
              <a:rPr sz="1000" b="1" dirty="0">
                <a:latin typeface="Trebuchet MS"/>
                <a:cs typeface="Trebuchet MS"/>
              </a:rPr>
              <a:t>Name</a:t>
            </a:r>
            <a:endParaRPr sz="10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9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1000" b="1" spc="5" dirty="0">
                <a:latin typeface="Trebuchet MS"/>
                <a:cs typeface="Trebuchet MS"/>
              </a:rPr>
              <a:t>Acronym</a:t>
            </a:r>
            <a:endParaRPr sz="10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1000" b="1" spc="15" dirty="0">
                <a:latin typeface="Trebuchet MS"/>
                <a:cs typeface="Trebuchet MS"/>
              </a:rPr>
              <a:t>Address</a:t>
            </a:r>
            <a:endParaRPr sz="10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1000" b="1" dirty="0">
                <a:latin typeface="Trebuchet MS"/>
                <a:cs typeface="Trebuchet MS"/>
              </a:rPr>
              <a:t>City</a:t>
            </a:r>
            <a:endParaRPr sz="10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9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1000" b="1" spc="20" dirty="0">
                <a:latin typeface="Trebuchet MS"/>
                <a:cs typeface="Trebuchet MS"/>
              </a:rPr>
              <a:t>State</a:t>
            </a:r>
            <a:endParaRPr sz="10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1000" b="1" spc="-10" dirty="0">
                <a:latin typeface="Trebuchet MS"/>
                <a:cs typeface="Trebuchet MS"/>
              </a:rPr>
              <a:t>Pincode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162550" y="5046726"/>
            <a:ext cx="1316990" cy="624840"/>
          </a:xfrm>
          <a:prstGeom prst="rect">
            <a:avLst/>
          </a:prstGeom>
          <a:solidFill>
            <a:srgbClr val="D9EBF0"/>
          </a:solidFill>
          <a:ln w="19811">
            <a:solidFill>
              <a:srgbClr val="439EB7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15"/>
              </a:spcBef>
            </a:pPr>
            <a:r>
              <a:rPr sz="1000" b="1" u="sng" spc="-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Degree</a:t>
            </a:r>
            <a:endParaRPr sz="10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0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dirty="0">
                <a:latin typeface="Trebuchet MS"/>
                <a:cs typeface="Trebuchet MS"/>
              </a:rPr>
              <a:t>Degree</a:t>
            </a:r>
            <a:r>
              <a:rPr sz="900" b="1" spc="-70" dirty="0">
                <a:latin typeface="Trebuchet MS"/>
                <a:cs typeface="Trebuchet MS"/>
              </a:rPr>
              <a:t> </a:t>
            </a:r>
            <a:r>
              <a:rPr sz="900" b="1" spc="5" dirty="0">
                <a:latin typeface="Trebuchet MS"/>
                <a:cs typeface="Trebuchet MS"/>
              </a:rPr>
              <a:t>Name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9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-10" dirty="0">
                <a:latin typeface="Trebuchet MS"/>
                <a:cs typeface="Trebuchet MS"/>
              </a:rPr>
              <a:t>Discipline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5057394" y="445769"/>
            <a:ext cx="1706880" cy="3421379"/>
          </a:xfrm>
          <a:custGeom>
            <a:avLst/>
            <a:gdLst/>
            <a:ahLst/>
            <a:cxnLst/>
            <a:rect l="l" t="t" r="r" b="b"/>
            <a:pathLst>
              <a:path w="1706879" h="3421379">
                <a:moveTo>
                  <a:pt x="1706879" y="0"/>
                </a:moveTo>
                <a:lnTo>
                  <a:pt x="0" y="0"/>
                </a:lnTo>
                <a:lnTo>
                  <a:pt x="0" y="3421379"/>
                </a:lnTo>
                <a:lnTo>
                  <a:pt x="1706879" y="3421379"/>
                </a:lnTo>
                <a:lnTo>
                  <a:pt x="1706879" y="0"/>
                </a:lnTo>
                <a:close/>
              </a:path>
            </a:pathLst>
          </a:custGeom>
          <a:solidFill>
            <a:srgbClr val="D9E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5057394" y="445769"/>
            <a:ext cx="1706880" cy="3421379"/>
          </a:xfrm>
          <a:prstGeom prst="rect">
            <a:avLst/>
          </a:prstGeom>
          <a:ln w="19811">
            <a:solidFill>
              <a:srgbClr val="439EB7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20"/>
              </a:spcBef>
            </a:pPr>
            <a:r>
              <a:rPr sz="1000" b="1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Student</a:t>
            </a:r>
            <a:r>
              <a:rPr sz="1000" b="1" u="sng" spc="-3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1000" b="1" u="sng" spc="-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Details</a:t>
            </a:r>
            <a:endParaRPr sz="1000">
              <a:latin typeface="Trebuchet MS"/>
              <a:cs typeface="Trebuchet MS"/>
            </a:endParaRPr>
          </a:p>
          <a:p>
            <a:pPr marL="262890" indent="-172720">
              <a:lnSpc>
                <a:spcPct val="100000"/>
              </a:lnSpc>
              <a:spcBef>
                <a:spcPts val="400"/>
              </a:spcBef>
              <a:buClr>
                <a:srgbClr val="0D0D0D"/>
              </a:buClr>
              <a:buFont typeface="Arial MT"/>
              <a:buChar char="•"/>
              <a:tabLst>
                <a:tab pos="262255" algn="l"/>
                <a:tab pos="262890" algn="l"/>
              </a:tabLst>
            </a:pPr>
            <a:r>
              <a:rPr sz="900" b="1" spc="5" dirty="0">
                <a:latin typeface="Trebuchet MS"/>
                <a:cs typeface="Trebuchet MS"/>
              </a:rPr>
              <a:t>Roll</a:t>
            </a:r>
            <a:r>
              <a:rPr sz="900" b="1" spc="-70" dirty="0">
                <a:latin typeface="Trebuchet MS"/>
                <a:cs typeface="Trebuchet MS"/>
              </a:rPr>
              <a:t> </a:t>
            </a:r>
            <a:r>
              <a:rPr sz="900" b="1" spc="10" dirty="0">
                <a:latin typeface="Trebuchet MS"/>
                <a:cs typeface="Trebuchet MS"/>
              </a:rPr>
              <a:t>No./ID</a:t>
            </a:r>
            <a:r>
              <a:rPr sz="900" b="1" spc="-65" dirty="0">
                <a:latin typeface="Trebuchet MS"/>
                <a:cs typeface="Trebuchet MS"/>
              </a:rPr>
              <a:t> </a:t>
            </a:r>
            <a:r>
              <a:rPr sz="900" b="1" spc="-5" dirty="0">
                <a:latin typeface="Trebuchet MS"/>
                <a:cs typeface="Trebuchet MS"/>
              </a:rPr>
              <a:t>No.</a:t>
            </a:r>
            <a:endParaRPr sz="900">
              <a:latin typeface="Trebuchet MS"/>
              <a:cs typeface="Trebuchet MS"/>
            </a:endParaRPr>
          </a:p>
          <a:p>
            <a:pPr marL="262890" indent="-172720">
              <a:lnSpc>
                <a:spcPct val="100000"/>
              </a:lnSpc>
              <a:spcBef>
                <a:spcPts val="405"/>
              </a:spcBef>
              <a:buClr>
                <a:srgbClr val="0D0D0D"/>
              </a:buClr>
              <a:buFont typeface="Arial MT"/>
              <a:buChar char="•"/>
              <a:tabLst>
                <a:tab pos="262255" algn="l"/>
                <a:tab pos="262890" algn="l"/>
              </a:tabLst>
            </a:pPr>
            <a:r>
              <a:rPr sz="900" b="1" spc="-15" dirty="0">
                <a:latin typeface="Trebuchet MS"/>
                <a:cs typeface="Trebuchet MS"/>
              </a:rPr>
              <a:t>Enrol</a:t>
            </a:r>
            <a:r>
              <a:rPr sz="900" b="1" spc="-5" dirty="0">
                <a:latin typeface="Trebuchet MS"/>
                <a:cs typeface="Trebuchet MS"/>
              </a:rPr>
              <a:t>l</a:t>
            </a:r>
            <a:r>
              <a:rPr sz="900" b="1" dirty="0">
                <a:latin typeface="Trebuchet MS"/>
                <a:cs typeface="Trebuchet MS"/>
              </a:rPr>
              <a:t>m</a:t>
            </a:r>
            <a:r>
              <a:rPr sz="900" b="1" spc="-20" dirty="0">
                <a:latin typeface="Trebuchet MS"/>
                <a:cs typeface="Trebuchet MS"/>
              </a:rPr>
              <a:t>en</a:t>
            </a:r>
            <a:r>
              <a:rPr sz="900" b="1" spc="5" dirty="0">
                <a:latin typeface="Trebuchet MS"/>
                <a:cs typeface="Trebuchet MS"/>
              </a:rPr>
              <a:t>t</a:t>
            </a:r>
            <a:r>
              <a:rPr sz="900" b="1" spc="-60" dirty="0">
                <a:latin typeface="Trebuchet MS"/>
                <a:cs typeface="Trebuchet MS"/>
              </a:rPr>
              <a:t> </a:t>
            </a:r>
            <a:r>
              <a:rPr sz="900" b="1" spc="10" dirty="0">
                <a:latin typeface="Trebuchet MS"/>
                <a:cs typeface="Trebuchet MS"/>
              </a:rPr>
              <a:t>Dat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endParaRPr sz="900">
              <a:latin typeface="Trebuchet MS"/>
              <a:cs typeface="Trebuchet MS"/>
            </a:endParaRPr>
          </a:p>
          <a:p>
            <a:pPr marL="262255" marR="135255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2255" algn="l"/>
                <a:tab pos="262890" algn="l"/>
              </a:tabLst>
            </a:pPr>
            <a:r>
              <a:rPr sz="900" b="1" spc="-5" dirty="0">
                <a:latin typeface="Trebuchet MS"/>
                <a:cs typeface="Trebuchet MS"/>
              </a:rPr>
              <a:t>T</a:t>
            </a:r>
            <a:r>
              <a:rPr sz="900" b="1" spc="-20" dirty="0">
                <a:latin typeface="Trebuchet MS"/>
                <a:cs typeface="Trebuchet MS"/>
              </a:rPr>
              <a:t>itl</a:t>
            </a:r>
            <a:r>
              <a:rPr sz="900" b="1" spc="-30" dirty="0">
                <a:latin typeface="Trebuchet MS"/>
                <a:cs typeface="Trebuchet MS"/>
              </a:rPr>
              <a:t>e</a:t>
            </a:r>
            <a:r>
              <a:rPr sz="900" b="1" spc="-55" dirty="0">
                <a:latin typeface="Trebuchet MS"/>
                <a:cs typeface="Trebuchet MS"/>
              </a:rPr>
              <a:t>,</a:t>
            </a:r>
            <a:r>
              <a:rPr sz="900" b="1" spc="-50" dirty="0">
                <a:latin typeface="Trebuchet MS"/>
                <a:cs typeface="Trebuchet MS"/>
              </a:rPr>
              <a:t> </a:t>
            </a:r>
            <a:r>
              <a:rPr sz="900" b="1" spc="-5" dirty="0">
                <a:latin typeface="Trebuchet MS"/>
                <a:cs typeface="Trebuchet MS"/>
              </a:rPr>
              <a:t>F</a:t>
            </a:r>
            <a:r>
              <a:rPr sz="900" b="1" dirty="0">
                <a:latin typeface="Trebuchet MS"/>
                <a:cs typeface="Trebuchet MS"/>
              </a:rPr>
              <a:t>ir</a:t>
            </a:r>
            <a:r>
              <a:rPr sz="900" b="1" spc="-5" dirty="0">
                <a:latin typeface="Trebuchet MS"/>
                <a:cs typeface="Trebuchet MS"/>
              </a:rPr>
              <a:t>s</a:t>
            </a:r>
            <a:r>
              <a:rPr sz="900" b="1" spc="5" dirty="0">
                <a:latin typeface="Trebuchet MS"/>
                <a:cs typeface="Trebuchet MS"/>
              </a:rPr>
              <a:t>t</a:t>
            </a:r>
            <a:r>
              <a:rPr sz="900" b="1" spc="-35" dirty="0">
                <a:latin typeface="Trebuchet MS"/>
                <a:cs typeface="Trebuchet MS"/>
              </a:rPr>
              <a:t> </a:t>
            </a:r>
            <a:r>
              <a:rPr sz="900" b="1" spc="40" dirty="0">
                <a:latin typeface="Trebuchet MS"/>
                <a:cs typeface="Trebuchet MS"/>
              </a:rPr>
              <a:t>N</a:t>
            </a:r>
            <a:r>
              <a:rPr sz="900" b="1" spc="10" dirty="0">
                <a:latin typeface="Trebuchet MS"/>
                <a:cs typeface="Trebuchet MS"/>
              </a:rPr>
              <a:t>a</a:t>
            </a:r>
            <a:r>
              <a:rPr sz="900" b="1" dirty="0">
                <a:latin typeface="Trebuchet MS"/>
                <a:cs typeface="Trebuchet MS"/>
              </a:rPr>
              <a:t>m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r>
              <a:rPr sz="900" b="1" spc="-55" dirty="0">
                <a:latin typeface="Trebuchet MS"/>
                <a:cs typeface="Trebuchet MS"/>
              </a:rPr>
              <a:t>,</a:t>
            </a:r>
            <a:r>
              <a:rPr sz="900" b="1" spc="-50" dirty="0">
                <a:latin typeface="Trebuchet MS"/>
                <a:cs typeface="Trebuchet MS"/>
              </a:rPr>
              <a:t> </a:t>
            </a:r>
            <a:r>
              <a:rPr sz="900" b="1" spc="55" dirty="0">
                <a:latin typeface="Trebuchet MS"/>
                <a:cs typeface="Trebuchet MS"/>
              </a:rPr>
              <a:t>M</a:t>
            </a:r>
            <a:r>
              <a:rPr sz="900" b="1" spc="-20" dirty="0">
                <a:latin typeface="Trebuchet MS"/>
                <a:cs typeface="Trebuchet MS"/>
              </a:rPr>
              <a:t>i</a:t>
            </a:r>
            <a:r>
              <a:rPr sz="900" b="1" spc="-30" dirty="0">
                <a:latin typeface="Trebuchet MS"/>
                <a:cs typeface="Trebuchet MS"/>
              </a:rPr>
              <a:t>d</a:t>
            </a:r>
            <a:r>
              <a:rPr sz="900" b="1" spc="-10" dirty="0">
                <a:latin typeface="Trebuchet MS"/>
                <a:cs typeface="Trebuchet MS"/>
              </a:rPr>
              <a:t>d</a:t>
            </a:r>
            <a:r>
              <a:rPr sz="900" b="1" spc="-25" dirty="0">
                <a:latin typeface="Trebuchet MS"/>
                <a:cs typeface="Trebuchet MS"/>
              </a:rPr>
              <a:t>le  </a:t>
            </a:r>
            <a:r>
              <a:rPr sz="900" b="1" spc="-5" dirty="0">
                <a:latin typeface="Trebuchet MS"/>
                <a:cs typeface="Trebuchet MS"/>
              </a:rPr>
              <a:t>Name,</a:t>
            </a:r>
            <a:r>
              <a:rPr sz="900" b="1" spc="-55" dirty="0">
                <a:latin typeface="Trebuchet MS"/>
                <a:cs typeface="Trebuchet MS"/>
              </a:rPr>
              <a:t> </a:t>
            </a:r>
            <a:r>
              <a:rPr sz="900" b="1" spc="25" dirty="0">
                <a:latin typeface="Trebuchet MS"/>
                <a:cs typeface="Trebuchet MS"/>
              </a:rPr>
              <a:t>Last</a:t>
            </a:r>
            <a:r>
              <a:rPr sz="900" b="1" spc="-30" dirty="0">
                <a:latin typeface="Trebuchet MS"/>
                <a:cs typeface="Trebuchet MS"/>
              </a:rPr>
              <a:t> </a:t>
            </a:r>
            <a:r>
              <a:rPr sz="900" b="1" spc="5" dirty="0">
                <a:latin typeface="Trebuchet MS"/>
                <a:cs typeface="Trebuchet MS"/>
              </a:rPr>
              <a:t>Name</a:t>
            </a:r>
            <a:endParaRPr sz="900">
              <a:latin typeface="Trebuchet MS"/>
              <a:cs typeface="Trebuchet MS"/>
            </a:endParaRPr>
          </a:p>
          <a:p>
            <a:pPr marL="26289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2255" algn="l"/>
                <a:tab pos="262890" algn="l"/>
              </a:tabLst>
            </a:pPr>
            <a:r>
              <a:rPr sz="900" b="1" spc="-5" dirty="0">
                <a:latin typeface="Trebuchet MS"/>
                <a:cs typeface="Trebuchet MS"/>
              </a:rPr>
              <a:t>F</a:t>
            </a:r>
            <a:r>
              <a:rPr sz="900" b="1" spc="10" dirty="0">
                <a:latin typeface="Trebuchet MS"/>
                <a:cs typeface="Trebuchet MS"/>
              </a:rPr>
              <a:t>a</a:t>
            </a:r>
            <a:r>
              <a:rPr sz="900" b="1" spc="-15" dirty="0">
                <a:latin typeface="Trebuchet MS"/>
                <a:cs typeface="Trebuchet MS"/>
              </a:rPr>
              <a:t>the</a:t>
            </a:r>
            <a:r>
              <a:rPr sz="900" b="1" spc="-10" dirty="0">
                <a:latin typeface="Trebuchet MS"/>
                <a:cs typeface="Trebuchet MS"/>
              </a:rPr>
              <a:t>r</a:t>
            </a:r>
            <a:r>
              <a:rPr sz="900" b="1" spc="-40" dirty="0">
                <a:latin typeface="Trebuchet MS"/>
                <a:cs typeface="Trebuchet MS"/>
              </a:rPr>
              <a:t> </a:t>
            </a:r>
            <a:r>
              <a:rPr sz="900" b="1" spc="40" dirty="0">
                <a:latin typeface="Trebuchet MS"/>
                <a:cs typeface="Trebuchet MS"/>
              </a:rPr>
              <a:t>N</a:t>
            </a:r>
            <a:r>
              <a:rPr sz="900" b="1" spc="10" dirty="0">
                <a:latin typeface="Trebuchet MS"/>
                <a:cs typeface="Trebuchet MS"/>
              </a:rPr>
              <a:t>a</a:t>
            </a:r>
            <a:r>
              <a:rPr sz="900" b="1" dirty="0">
                <a:latin typeface="Trebuchet MS"/>
                <a:cs typeface="Trebuchet MS"/>
              </a:rPr>
              <a:t>m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endParaRPr sz="900">
              <a:latin typeface="Trebuchet MS"/>
              <a:cs typeface="Trebuchet MS"/>
            </a:endParaRPr>
          </a:p>
          <a:p>
            <a:pPr marL="262890" indent="-172720">
              <a:lnSpc>
                <a:spcPct val="100000"/>
              </a:lnSpc>
              <a:spcBef>
                <a:spcPts val="409"/>
              </a:spcBef>
              <a:buClr>
                <a:srgbClr val="0D0D0D"/>
              </a:buClr>
              <a:buFont typeface="Arial MT"/>
              <a:buChar char="•"/>
              <a:tabLst>
                <a:tab pos="262255" algn="l"/>
                <a:tab pos="262890" algn="l"/>
              </a:tabLst>
            </a:pPr>
            <a:r>
              <a:rPr sz="900" b="1" spc="55" dirty="0">
                <a:latin typeface="Trebuchet MS"/>
                <a:cs typeface="Trebuchet MS"/>
              </a:rPr>
              <a:t>M</a:t>
            </a:r>
            <a:r>
              <a:rPr sz="900" b="1" dirty="0">
                <a:latin typeface="Trebuchet MS"/>
                <a:cs typeface="Trebuchet MS"/>
              </a:rPr>
              <a:t>o</a:t>
            </a:r>
            <a:r>
              <a:rPr sz="900" b="1" spc="-15" dirty="0">
                <a:latin typeface="Trebuchet MS"/>
                <a:cs typeface="Trebuchet MS"/>
              </a:rPr>
              <a:t>the</a:t>
            </a:r>
            <a:r>
              <a:rPr sz="900" b="1" spc="-10" dirty="0">
                <a:latin typeface="Trebuchet MS"/>
                <a:cs typeface="Trebuchet MS"/>
              </a:rPr>
              <a:t>r</a:t>
            </a:r>
            <a:r>
              <a:rPr sz="900" b="1" spc="-50" dirty="0">
                <a:latin typeface="Trebuchet MS"/>
                <a:cs typeface="Trebuchet MS"/>
              </a:rPr>
              <a:t> </a:t>
            </a:r>
            <a:r>
              <a:rPr sz="900" b="1" spc="40" dirty="0">
                <a:latin typeface="Trebuchet MS"/>
                <a:cs typeface="Trebuchet MS"/>
              </a:rPr>
              <a:t>N</a:t>
            </a:r>
            <a:r>
              <a:rPr sz="900" b="1" spc="10" dirty="0">
                <a:latin typeface="Trebuchet MS"/>
                <a:cs typeface="Trebuchet MS"/>
              </a:rPr>
              <a:t>a</a:t>
            </a:r>
            <a:r>
              <a:rPr sz="900" b="1" dirty="0">
                <a:latin typeface="Trebuchet MS"/>
                <a:cs typeface="Trebuchet MS"/>
              </a:rPr>
              <a:t>m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endParaRPr sz="900">
              <a:latin typeface="Trebuchet MS"/>
              <a:cs typeface="Trebuchet MS"/>
            </a:endParaRPr>
          </a:p>
          <a:p>
            <a:pPr marL="26289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2255" algn="l"/>
                <a:tab pos="262890" algn="l"/>
              </a:tabLst>
            </a:pPr>
            <a:r>
              <a:rPr sz="900" b="1" spc="-15" dirty="0">
                <a:latin typeface="Trebuchet MS"/>
                <a:cs typeface="Trebuchet MS"/>
              </a:rPr>
              <a:t>Gender</a:t>
            </a:r>
            <a:endParaRPr sz="900">
              <a:latin typeface="Trebuchet MS"/>
              <a:cs typeface="Trebuchet MS"/>
            </a:endParaRPr>
          </a:p>
          <a:p>
            <a:pPr marL="262890" indent="-172720">
              <a:lnSpc>
                <a:spcPct val="100000"/>
              </a:lnSpc>
              <a:spcBef>
                <a:spcPts val="400"/>
              </a:spcBef>
              <a:buClr>
                <a:srgbClr val="0D0D0D"/>
              </a:buClr>
              <a:buFont typeface="Arial MT"/>
              <a:buChar char="•"/>
              <a:tabLst>
                <a:tab pos="262255" algn="l"/>
                <a:tab pos="262890" algn="l"/>
              </a:tabLst>
            </a:pPr>
            <a:r>
              <a:rPr sz="900" b="1" spc="10" dirty="0">
                <a:latin typeface="Trebuchet MS"/>
                <a:cs typeface="Trebuchet MS"/>
              </a:rPr>
              <a:t>Category</a:t>
            </a:r>
            <a:endParaRPr sz="900">
              <a:latin typeface="Trebuchet MS"/>
              <a:cs typeface="Trebuchet MS"/>
            </a:endParaRPr>
          </a:p>
          <a:p>
            <a:pPr marL="262890" indent="-172720">
              <a:lnSpc>
                <a:spcPct val="100000"/>
              </a:lnSpc>
              <a:spcBef>
                <a:spcPts val="409"/>
              </a:spcBef>
              <a:buClr>
                <a:srgbClr val="0D0D0D"/>
              </a:buClr>
              <a:buFont typeface="Arial MT"/>
              <a:buChar char="•"/>
              <a:tabLst>
                <a:tab pos="262255" algn="l"/>
                <a:tab pos="262890" algn="l"/>
              </a:tabLst>
            </a:pPr>
            <a:r>
              <a:rPr sz="900" b="1" spc="5" dirty="0">
                <a:latin typeface="Trebuchet MS"/>
                <a:cs typeface="Trebuchet MS"/>
              </a:rPr>
              <a:t>Date</a:t>
            </a:r>
            <a:r>
              <a:rPr sz="900" b="1" spc="-55" dirty="0">
                <a:latin typeface="Trebuchet MS"/>
                <a:cs typeface="Trebuchet MS"/>
              </a:rPr>
              <a:t> </a:t>
            </a:r>
            <a:r>
              <a:rPr sz="900" b="1" spc="-5" dirty="0">
                <a:latin typeface="Trebuchet MS"/>
                <a:cs typeface="Trebuchet MS"/>
              </a:rPr>
              <a:t>of</a:t>
            </a:r>
            <a:r>
              <a:rPr sz="900" b="1" spc="-55" dirty="0">
                <a:latin typeface="Trebuchet MS"/>
                <a:cs typeface="Trebuchet MS"/>
              </a:rPr>
              <a:t> </a:t>
            </a:r>
            <a:r>
              <a:rPr sz="900" b="1" spc="-5" dirty="0">
                <a:latin typeface="Trebuchet MS"/>
                <a:cs typeface="Trebuchet MS"/>
              </a:rPr>
              <a:t>Birth</a:t>
            </a:r>
            <a:endParaRPr sz="900">
              <a:latin typeface="Trebuchet MS"/>
              <a:cs typeface="Trebuchet MS"/>
            </a:endParaRPr>
          </a:p>
          <a:p>
            <a:pPr marL="26289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2255" algn="l"/>
                <a:tab pos="262890" algn="l"/>
              </a:tabLst>
            </a:pPr>
            <a:r>
              <a:rPr sz="900" b="1" dirty="0">
                <a:latin typeface="Trebuchet MS"/>
                <a:cs typeface="Trebuchet MS"/>
              </a:rPr>
              <a:t>Designation</a:t>
            </a:r>
            <a:endParaRPr sz="900">
              <a:latin typeface="Trebuchet MS"/>
              <a:cs typeface="Trebuchet MS"/>
            </a:endParaRPr>
          </a:p>
          <a:p>
            <a:pPr marL="26289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2255" algn="l"/>
                <a:tab pos="262890" algn="l"/>
              </a:tabLst>
            </a:pPr>
            <a:r>
              <a:rPr sz="900" b="1" spc="10" dirty="0">
                <a:latin typeface="Trebuchet MS"/>
                <a:cs typeface="Trebuchet MS"/>
              </a:rPr>
              <a:t>E</a:t>
            </a:r>
            <a:r>
              <a:rPr sz="900" b="1" spc="25" dirty="0">
                <a:latin typeface="Trebuchet MS"/>
                <a:cs typeface="Trebuchet MS"/>
              </a:rPr>
              <a:t>m</a:t>
            </a:r>
            <a:r>
              <a:rPr sz="900" b="1" spc="10" dirty="0">
                <a:latin typeface="Trebuchet MS"/>
                <a:cs typeface="Trebuchet MS"/>
              </a:rPr>
              <a:t>a</a:t>
            </a:r>
            <a:r>
              <a:rPr sz="900" b="1" spc="-35" dirty="0">
                <a:latin typeface="Trebuchet MS"/>
                <a:cs typeface="Trebuchet MS"/>
              </a:rPr>
              <a:t>i</a:t>
            </a:r>
            <a:r>
              <a:rPr sz="900" b="1" spc="-30" dirty="0">
                <a:latin typeface="Trebuchet MS"/>
                <a:cs typeface="Trebuchet MS"/>
              </a:rPr>
              <a:t>l</a:t>
            </a:r>
            <a:r>
              <a:rPr sz="900" b="1" spc="-55" dirty="0">
                <a:latin typeface="Trebuchet MS"/>
                <a:cs typeface="Trebuchet MS"/>
              </a:rPr>
              <a:t>,</a:t>
            </a:r>
            <a:r>
              <a:rPr sz="900" b="1" spc="-50" dirty="0">
                <a:latin typeface="Trebuchet MS"/>
                <a:cs typeface="Trebuchet MS"/>
              </a:rPr>
              <a:t> </a:t>
            </a:r>
            <a:r>
              <a:rPr sz="900" b="1" spc="55" dirty="0">
                <a:latin typeface="Trebuchet MS"/>
                <a:cs typeface="Trebuchet MS"/>
              </a:rPr>
              <a:t>M</a:t>
            </a:r>
            <a:r>
              <a:rPr sz="900" b="1" dirty="0">
                <a:latin typeface="Trebuchet MS"/>
                <a:cs typeface="Trebuchet MS"/>
              </a:rPr>
              <a:t>o</a:t>
            </a:r>
            <a:r>
              <a:rPr sz="900" b="1" spc="-15" dirty="0">
                <a:latin typeface="Trebuchet MS"/>
                <a:cs typeface="Trebuchet MS"/>
              </a:rPr>
              <a:t>b</a:t>
            </a:r>
            <a:r>
              <a:rPr sz="900" b="1" spc="-35" dirty="0">
                <a:latin typeface="Trebuchet MS"/>
                <a:cs typeface="Trebuchet MS"/>
              </a:rPr>
              <a:t>i</a:t>
            </a:r>
            <a:r>
              <a:rPr sz="900" b="1" spc="-30" dirty="0">
                <a:latin typeface="Trebuchet MS"/>
                <a:cs typeface="Trebuchet MS"/>
              </a:rPr>
              <a:t>l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endParaRPr sz="900">
              <a:latin typeface="Trebuchet MS"/>
              <a:cs typeface="Trebuchet MS"/>
            </a:endParaRPr>
          </a:p>
          <a:p>
            <a:pPr marL="262890" indent="-172720">
              <a:lnSpc>
                <a:spcPct val="100000"/>
              </a:lnSpc>
              <a:spcBef>
                <a:spcPts val="409"/>
              </a:spcBef>
              <a:buClr>
                <a:srgbClr val="0D0D0D"/>
              </a:buClr>
              <a:buFont typeface="Arial MT"/>
              <a:buChar char="•"/>
              <a:tabLst>
                <a:tab pos="262255" algn="l"/>
                <a:tab pos="262890" algn="l"/>
              </a:tabLst>
            </a:pPr>
            <a:r>
              <a:rPr sz="900" b="1" spc="-5" dirty="0">
                <a:latin typeface="Trebuchet MS"/>
                <a:cs typeface="Trebuchet MS"/>
              </a:rPr>
              <a:t>Correspondence</a:t>
            </a:r>
            <a:r>
              <a:rPr sz="900" b="1" spc="-65" dirty="0">
                <a:latin typeface="Trebuchet MS"/>
                <a:cs typeface="Trebuchet MS"/>
              </a:rPr>
              <a:t> </a:t>
            </a:r>
            <a:r>
              <a:rPr sz="900" b="1" spc="15" dirty="0">
                <a:latin typeface="Trebuchet MS"/>
                <a:cs typeface="Trebuchet MS"/>
              </a:rPr>
              <a:t>Address</a:t>
            </a:r>
            <a:endParaRPr sz="900">
              <a:latin typeface="Trebuchet MS"/>
              <a:cs typeface="Trebuchet MS"/>
            </a:endParaRPr>
          </a:p>
          <a:p>
            <a:pPr marL="26289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2255" algn="l"/>
                <a:tab pos="262890" algn="l"/>
              </a:tabLst>
            </a:pPr>
            <a:r>
              <a:rPr sz="900" b="1" spc="5" dirty="0">
                <a:latin typeface="Trebuchet MS"/>
                <a:cs typeface="Trebuchet MS"/>
              </a:rPr>
              <a:t>State,</a:t>
            </a:r>
            <a:r>
              <a:rPr sz="900" b="1" spc="-60" dirty="0">
                <a:latin typeface="Trebuchet MS"/>
                <a:cs typeface="Trebuchet MS"/>
              </a:rPr>
              <a:t> </a:t>
            </a:r>
            <a:r>
              <a:rPr sz="900" b="1" spc="-5" dirty="0">
                <a:latin typeface="Trebuchet MS"/>
                <a:cs typeface="Trebuchet MS"/>
              </a:rPr>
              <a:t>Pincode</a:t>
            </a:r>
            <a:endParaRPr sz="900">
              <a:latin typeface="Trebuchet MS"/>
              <a:cs typeface="Trebuchet MS"/>
            </a:endParaRPr>
          </a:p>
          <a:p>
            <a:pPr marL="26289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2255" algn="l"/>
                <a:tab pos="262890" algn="l"/>
              </a:tabLst>
            </a:pPr>
            <a:r>
              <a:rPr sz="900" b="1" spc="20" dirty="0">
                <a:latin typeface="Trebuchet MS"/>
                <a:cs typeface="Trebuchet MS"/>
              </a:rPr>
              <a:t>Pe</a:t>
            </a:r>
            <a:r>
              <a:rPr sz="900" b="1" spc="-15" dirty="0">
                <a:latin typeface="Trebuchet MS"/>
                <a:cs typeface="Trebuchet MS"/>
              </a:rPr>
              <a:t>r</a:t>
            </a:r>
            <a:r>
              <a:rPr sz="900" b="1" dirty="0">
                <a:latin typeface="Trebuchet MS"/>
                <a:cs typeface="Trebuchet MS"/>
              </a:rPr>
              <a:t>m</a:t>
            </a:r>
            <a:r>
              <a:rPr sz="900" b="1" spc="10" dirty="0">
                <a:latin typeface="Trebuchet MS"/>
                <a:cs typeface="Trebuchet MS"/>
              </a:rPr>
              <a:t>a</a:t>
            </a:r>
            <a:r>
              <a:rPr sz="900" b="1" spc="-20" dirty="0">
                <a:latin typeface="Trebuchet MS"/>
                <a:cs typeface="Trebuchet MS"/>
              </a:rPr>
              <a:t>nen</a:t>
            </a:r>
            <a:r>
              <a:rPr sz="900" b="1" spc="5" dirty="0">
                <a:latin typeface="Trebuchet MS"/>
                <a:cs typeface="Trebuchet MS"/>
              </a:rPr>
              <a:t>t</a:t>
            </a:r>
            <a:r>
              <a:rPr sz="900" b="1" spc="-50" dirty="0">
                <a:latin typeface="Trebuchet MS"/>
                <a:cs typeface="Trebuchet MS"/>
              </a:rPr>
              <a:t> </a:t>
            </a:r>
            <a:r>
              <a:rPr sz="900" b="1" spc="65" dirty="0">
                <a:latin typeface="Trebuchet MS"/>
                <a:cs typeface="Trebuchet MS"/>
              </a:rPr>
              <a:t>A</a:t>
            </a:r>
            <a:r>
              <a:rPr sz="900" b="1" spc="-10" dirty="0">
                <a:latin typeface="Trebuchet MS"/>
                <a:cs typeface="Trebuchet MS"/>
              </a:rPr>
              <a:t>dd</a:t>
            </a:r>
            <a:r>
              <a:rPr sz="900" b="1" spc="-15" dirty="0">
                <a:latin typeface="Trebuchet MS"/>
                <a:cs typeface="Trebuchet MS"/>
              </a:rPr>
              <a:t>r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r>
              <a:rPr sz="900" b="1" spc="50" dirty="0">
                <a:latin typeface="Trebuchet MS"/>
                <a:cs typeface="Trebuchet MS"/>
              </a:rPr>
              <a:t>s</a:t>
            </a:r>
            <a:r>
              <a:rPr sz="900" b="1" spc="60" dirty="0">
                <a:latin typeface="Trebuchet MS"/>
                <a:cs typeface="Trebuchet MS"/>
              </a:rPr>
              <a:t>s</a:t>
            </a:r>
            <a:endParaRPr sz="900">
              <a:latin typeface="Trebuchet MS"/>
              <a:cs typeface="Trebuchet MS"/>
            </a:endParaRPr>
          </a:p>
          <a:p>
            <a:pPr marL="262890" indent="-172720">
              <a:lnSpc>
                <a:spcPct val="100000"/>
              </a:lnSpc>
              <a:spcBef>
                <a:spcPts val="409"/>
              </a:spcBef>
              <a:buClr>
                <a:srgbClr val="0D0D0D"/>
              </a:buClr>
              <a:buFont typeface="Arial MT"/>
              <a:buChar char="•"/>
              <a:tabLst>
                <a:tab pos="262255" algn="l"/>
                <a:tab pos="262890" algn="l"/>
              </a:tabLst>
            </a:pPr>
            <a:r>
              <a:rPr sz="900" b="1" spc="35" dirty="0">
                <a:latin typeface="Trebuchet MS"/>
                <a:cs typeface="Trebuchet MS"/>
              </a:rPr>
              <a:t>Sta</a:t>
            </a:r>
            <a:r>
              <a:rPr sz="900" b="1" spc="-10" dirty="0">
                <a:latin typeface="Trebuchet MS"/>
                <a:cs typeface="Trebuchet MS"/>
              </a:rPr>
              <a:t>te</a:t>
            </a:r>
            <a:r>
              <a:rPr sz="900" b="1" spc="-55" dirty="0">
                <a:latin typeface="Trebuchet MS"/>
                <a:cs typeface="Trebuchet MS"/>
              </a:rPr>
              <a:t>,</a:t>
            </a:r>
            <a:r>
              <a:rPr sz="900" b="1" spc="-35" dirty="0">
                <a:latin typeface="Trebuchet MS"/>
                <a:cs typeface="Trebuchet MS"/>
              </a:rPr>
              <a:t> </a:t>
            </a:r>
            <a:r>
              <a:rPr sz="900" b="1" dirty="0">
                <a:latin typeface="Trebuchet MS"/>
                <a:cs typeface="Trebuchet MS"/>
              </a:rPr>
              <a:t>Pincod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r>
              <a:rPr sz="900" b="1" spc="-55" dirty="0">
                <a:latin typeface="Trebuchet MS"/>
                <a:cs typeface="Trebuchet MS"/>
              </a:rPr>
              <a:t>,</a:t>
            </a:r>
            <a:r>
              <a:rPr sz="900" b="1" spc="-50" dirty="0">
                <a:latin typeface="Trebuchet MS"/>
                <a:cs typeface="Trebuchet MS"/>
              </a:rPr>
              <a:t> </a:t>
            </a:r>
            <a:r>
              <a:rPr sz="900" b="1" spc="5" dirty="0">
                <a:latin typeface="Trebuchet MS"/>
                <a:cs typeface="Trebuchet MS"/>
              </a:rPr>
              <a:t>Cou</a:t>
            </a:r>
            <a:r>
              <a:rPr sz="900" b="1" spc="-20" dirty="0">
                <a:latin typeface="Trebuchet MS"/>
                <a:cs typeface="Trebuchet MS"/>
              </a:rPr>
              <a:t>n</a:t>
            </a:r>
            <a:r>
              <a:rPr sz="900" b="1" spc="-5" dirty="0">
                <a:latin typeface="Trebuchet MS"/>
                <a:cs typeface="Trebuchet MS"/>
              </a:rPr>
              <a:t>t</a:t>
            </a:r>
            <a:r>
              <a:rPr sz="900" b="1" spc="-15" dirty="0">
                <a:latin typeface="Trebuchet MS"/>
                <a:cs typeface="Trebuchet MS"/>
              </a:rPr>
              <a:t>r</a:t>
            </a:r>
            <a:r>
              <a:rPr sz="900" b="1" spc="20" dirty="0">
                <a:latin typeface="Trebuchet MS"/>
                <a:cs typeface="Trebuchet MS"/>
              </a:rPr>
              <a:t>y</a:t>
            </a:r>
            <a:endParaRPr sz="900">
              <a:latin typeface="Trebuchet MS"/>
              <a:cs typeface="Trebuchet MS"/>
            </a:endParaRPr>
          </a:p>
          <a:p>
            <a:pPr marL="26289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2255" algn="l"/>
                <a:tab pos="262890" algn="l"/>
              </a:tabLst>
            </a:pPr>
            <a:r>
              <a:rPr sz="900" b="1" spc="-10" dirty="0">
                <a:latin typeface="Trebuchet MS"/>
                <a:cs typeface="Trebuchet MS"/>
              </a:rPr>
              <a:t>Discipline</a:t>
            </a:r>
            <a:endParaRPr sz="900">
              <a:latin typeface="Trebuchet MS"/>
              <a:cs typeface="Trebuchet MS"/>
            </a:endParaRPr>
          </a:p>
          <a:p>
            <a:pPr marL="26289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2255" algn="l"/>
                <a:tab pos="262890" algn="l"/>
              </a:tabLst>
            </a:pPr>
            <a:r>
              <a:rPr sz="900" b="1" dirty="0">
                <a:latin typeface="Trebuchet MS"/>
                <a:cs typeface="Trebuchet MS"/>
              </a:rPr>
              <a:t>Institute/College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805166" y="445769"/>
            <a:ext cx="1130935" cy="904240"/>
          </a:xfrm>
          <a:prstGeom prst="rect">
            <a:avLst/>
          </a:prstGeom>
          <a:solidFill>
            <a:srgbClr val="D9EBF0"/>
          </a:solidFill>
          <a:ln w="19811">
            <a:solidFill>
              <a:srgbClr val="439EB7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20"/>
              </a:spcBef>
            </a:pPr>
            <a:r>
              <a:rPr sz="1000" b="1" u="sng" spc="-1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Discipline</a:t>
            </a:r>
            <a:endParaRPr sz="1000">
              <a:latin typeface="Trebuchet MS"/>
              <a:cs typeface="Trebuchet MS"/>
            </a:endParaRPr>
          </a:p>
          <a:p>
            <a:pPr marL="263525" marR="349885" indent="-172720">
              <a:lnSpc>
                <a:spcPct val="100000"/>
              </a:lnSpc>
              <a:spcBef>
                <a:spcPts val="400"/>
              </a:spcBef>
              <a:buClr>
                <a:srgbClr val="0D0D0D"/>
              </a:buClr>
              <a:buFont typeface="Arial MT"/>
              <a:buChar char="•"/>
              <a:tabLst>
                <a:tab pos="262890" algn="l"/>
                <a:tab pos="263525" algn="l"/>
              </a:tabLst>
            </a:pPr>
            <a:r>
              <a:rPr sz="900" b="1" spc="15" dirty="0">
                <a:latin typeface="Trebuchet MS"/>
                <a:cs typeface="Trebuchet MS"/>
              </a:rPr>
              <a:t>Dis</a:t>
            </a:r>
            <a:r>
              <a:rPr sz="900" b="1" spc="-15" dirty="0">
                <a:latin typeface="Trebuchet MS"/>
                <a:cs typeface="Trebuchet MS"/>
              </a:rPr>
              <a:t>cipl</a:t>
            </a:r>
            <a:r>
              <a:rPr sz="900" b="1" spc="-25" dirty="0">
                <a:latin typeface="Trebuchet MS"/>
                <a:cs typeface="Trebuchet MS"/>
              </a:rPr>
              <a:t>i</a:t>
            </a:r>
            <a:r>
              <a:rPr sz="900" b="1" spc="-35" dirty="0">
                <a:latin typeface="Trebuchet MS"/>
                <a:cs typeface="Trebuchet MS"/>
              </a:rPr>
              <a:t>n</a:t>
            </a:r>
            <a:r>
              <a:rPr sz="900" b="1" spc="-15" dirty="0">
                <a:latin typeface="Trebuchet MS"/>
                <a:cs typeface="Trebuchet MS"/>
              </a:rPr>
              <a:t>e  </a:t>
            </a:r>
            <a:r>
              <a:rPr sz="900" b="1" dirty="0">
                <a:latin typeface="Trebuchet MS"/>
                <a:cs typeface="Trebuchet MS"/>
              </a:rPr>
              <a:t>Code</a:t>
            </a:r>
            <a:endParaRPr sz="900">
              <a:latin typeface="Trebuchet MS"/>
              <a:cs typeface="Trebuchet MS"/>
            </a:endParaRPr>
          </a:p>
          <a:p>
            <a:pPr marL="263525" marR="349885" indent="-172720">
              <a:lnSpc>
                <a:spcPct val="100000"/>
              </a:lnSpc>
              <a:spcBef>
                <a:spcPts val="405"/>
              </a:spcBef>
              <a:buClr>
                <a:srgbClr val="0D0D0D"/>
              </a:buClr>
              <a:buFont typeface="Arial MT"/>
              <a:buChar char="•"/>
              <a:tabLst>
                <a:tab pos="262890" algn="l"/>
                <a:tab pos="263525" algn="l"/>
              </a:tabLst>
            </a:pPr>
            <a:r>
              <a:rPr sz="900" b="1" spc="15" dirty="0">
                <a:latin typeface="Trebuchet MS"/>
                <a:cs typeface="Trebuchet MS"/>
              </a:rPr>
              <a:t>Dis</a:t>
            </a:r>
            <a:r>
              <a:rPr sz="900" b="1" spc="-15" dirty="0">
                <a:latin typeface="Trebuchet MS"/>
                <a:cs typeface="Trebuchet MS"/>
              </a:rPr>
              <a:t>cipl</a:t>
            </a:r>
            <a:r>
              <a:rPr sz="900" b="1" spc="-25" dirty="0">
                <a:latin typeface="Trebuchet MS"/>
                <a:cs typeface="Trebuchet MS"/>
              </a:rPr>
              <a:t>i</a:t>
            </a:r>
            <a:r>
              <a:rPr sz="900" b="1" spc="-35" dirty="0">
                <a:latin typeface="Trebuchet MS"/>
                <a:cs typeface="Trebuchet MS"/>
              </a:rPr>
              <a:t>n</a:t>
            </a:r>
            <a:r>
              <a:rPr sz="900" b="1" spc="-15" dirty="0">
                <a:latin typeface="Trebuchet MS"/>
                <a:cs typeface="Trebuchet MS"/>
              </a:rPr>
              <a:t>e  </a:t>
            </a:r>
            <a:r>
              <a:rPr sz="900" b="1" spc="5" dirty="0">
                <a:latin typeface="Trebuchet MS"/>
                <a:cs typeface="Trebuchet MS"/>
              </a:rPr>
              <a:t>Name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0272521" y="445769"/>
            <a:ext cx="1405255" cy="2231390"/>
          </a:xfrm>
          <a:prstGeom prst="rect">
            <a:avLst/>
          </a:prstGeom>
          <a:solidFill>
            <a:srgbClr val="D9EBF0"/>
          </a:solidFill>
          <a:ln w="19811">
            <a:solidFill>
              <a:srgbClr val="439EB7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20"/>
              </a:spcBef>
            </a:pPr>
            <a:r>
              <a:rPr sz="1000" b="1" u="sng" spc="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Course</a:t>
            </a:r>
            <a:endParaRPr sz="10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0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5" dirty="0">
                <a:latin typeface="Trebuchet MS"/>
                <a:cs typeface="Trebuchet MS"/>
              </a:rPr>
              <a:t>Course</a:t>
            </a:r>
            <a:r>
              <a:rPr sz="900" b="1" spc="-65" dirty="0">
                <a:latin typeface="Trebuchet MS"/>
                <a:cs typeface="Trebuchet MS"/>
              </a:rPr>
              <a:t> </a:t>
            </a:r>
            <a:r>
              <a:rPr sz="900" b="1" spc="5" dirty="0">
                <a:latin typeface="Trebuchet MS"/>
                <a:cs typeface="Trebuchet MS"/>
              </a:rPr>
              <a:t>Name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5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5" dirty="0">
                <a:latin typeface="Trebuchet MS"/>
                <a:cs typeface="Trebuchet MS"/>
              </a:rPr>
              <a:t>Course</a:t>
            </a:r>
            <a:r>
              <a:rPr sz="900" b="1" spc="-65" dirty="0">
                <a:latin typeface="Trebuchet MS"/>
                <a:cs typeface="Trebuchet MS"/>
              </a:rPr>
              <a:t> </a:t>
            </a:r>
            <a:r>
              <a:rPr sz="900" b="1" spc="-5" dirty="0">
                <a:latin typeface="Trebuchet MS"/>
                <a:cs typeface="Trebuchet MS"/>
              </a:rPr>
              <a:t>No.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15" dirty="0">
                <a:latin typeface="Trebuchet MS"/>
                <a:cs typeface="Trebuchet MS"/>
              </a:rPr>
              <a:t>Dis</a:t>
            </a:r>
            <a:r>
              <a:rPr sz="900" b="1" spc="-15" dirty="0">
                <a:latin typeface="Trebuchet MS"/>
                <a:cs typeface="Trebuchet MS"/>
              </a:rPr>
              <a:t>cipl</a:t>
            </a:r>
            <a:r>
              <a:rPr sz="900" b="1" spc="-25" dirty="0">
                <a:latin typeface="Trebuchet MS"/>
                <a:cs typeface="Trebuchet MS"/>
              </a:rPr>
              <a:t>i</a:t>
            </a:r>
            <a:r>
              <a:rPr sz="900" b="1" spc="-35" dirty="0">
                <a:latin typeface="Trebuchet MS"/>
                <a:cs typeface="Trebuchet MS"/>
              </a:rPr>
              <a:t>n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r>
              <a:rPr sz="900" b="1" spc="-40" dirty="0">
                <a:latin typeface="Trebuchet MS"/>
                <a:cs typeface="Trebuchet MS"/>
              </a:rPr>
              <a:t> </a:t>
            </a:r>
            <a:r>
              <a:rPr sz="900" b="1" spc="10" dirty="0">
                <a:latin typeface="Trebuchet MS"/>
                <a:cs typeface="Trebuchet MS"/>
              </a:rPr>
              <a:t>Cod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0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-5" dirty="0">
                <a:latin typeface="Trebuchet MS"/>
                <a:cs typeface="Trebuchet MS"/>
              </a:rPr>
              <a:t>T</a:t>
            </a:r>
            <a:r>
              <a:rPr sz="900" b="1" spc="-25" dirty="0">
                <a:latin typeface="Trebuchet MS"/>
                <a:cs typeface="Trebuchet MS"/>
              </a:rPr>
              <a:t>h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r>
              <a:rPr sz="900" b="1" dirty="0">
                <a:latin typeface="Trebuchet MS"/>
                <a:cs typeface="Trebuchet MS"/>
              </a:rPr>
              <a:t>o</a:t>
            </a:r>
            <a:r>
              <a:rPr sz="900" b="1" spc="-15" dirty="0">
                <a:latin typeface="Trebuchet MS"/>
                <a:cs typeface="Trebuchet MS"/>
              </a:rPr>
              <a:t>r</a:t>
            </a:r>
            <a:r>
              <a:rPr sz="900" b="1" spc="20" dirty="0">
                <a:latin typeface="Trebuchet MS"/>
                <a:cs typeface="Trebuchet MS"/>
              </a:rPr>
              <a:t>y</a:t>
            </a:r>
            <a:r>
              <a:rPr sz="900" b="1" spc="-45" dirty="0">
                <a:latin typeface="Trebuchet MS"/>
                <a:cs typeface="Trebuchet MS"/>
              </a:rPr>
              <a:t> </a:t>
            </a:r>
            <a:r>
              <a:rPr sz="900" b="1" spc="15" dirty="0">
                <a:latin typeface="Trebuchet MS"/>
                <a:cs typeface="Trebuchet MS"/>
              </a:rPr>
              <a:t>C</a:t>
            </a:r>
            <a:r>
              <a:rPr sz="900" b="1" dirty="0">
                <a:latin typeface="Trebuchet MS"/>
                <a:cs typeface="Trebuchet MS"/>
              </a:rPr>
              <a:t>r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r>
              <a:rPr sz="900" b="1" spc="-10" dirty="0">
                <a:latin typeface="Trebuchet MS"/>
                <a:cs typeface="Trebuchet MS"/>
              </a:rPr>
              <a:t>d</a:t>
            </a:r>
            <a:r>
              <a:rPr sz="900" b="1" spc="-20" dirty="0">
                <a:latin typeface="Trebuchet MS"/>
                <a:cs typeface="Trebuchet MS"/>
              </a:rPr>
              <a:t>it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5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dirty="0">
                <a:latin typeface="Trebuchet MS"/>
                <a:cs typeface="Trebuchet MS"/>
              </a:rPr>
              <a:t>Practical</a:t>
            </a:r>
            <a:r>
              <a:rPr sz="900" b="1" spc="-40" dirty="0">
                <a:latin typeface="Trebuchet MS"/>
                <a:cs typeface="Trebuchet MS"/>
              </a:rPr>
              <a:t> </a:t>
            </a:r>
            <a:r>
              <a:rPr sz="900" b="1" spc="-10" dirty="0">
                <a:latin typeface="Trebuchet MS"/>
                <a:cs typeface="Trebuchet MS"/>
              </a:rPr>
              <a:t>Credit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dirty="0">
                <a:latin typeface="Trebuchet MS"/>
                <a:cs typeface="Trebuchet MS"/>
              </a:rPr>
              <a:t>O</a:t>
            </a:r>
            <a:r>
              <a:rPr sz="900" b="1" spc="-10" dirty="0">
                <a:latin typeface="Trebuchet MS"/>
                <a:cs typeface="Trebuchet MS"/>
              </a:rPr>
              <a:t>f</a:t>
            </a:r>
            <a:r>
              <a:rPr sz="900" b="1" spc="-15" dirty="0">
                <a:latin typeface="Trebuchet MS"/>
                <a:cs typeface="Trebuchet MS"/>
              </a:rPr>
              <a:t>f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r>
              <a:rPr sz="900" b="1" spc="-15" dirty="0">
                <a:latin typeface="Trebuchet MS"/>
                <a:cs typeface="Trebuchet MS"/>
              </a:rPr>
              <a:t>r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r>
              <a:rPr sz="900" b="1" spc="-10" dirty="0">
                <a:latin typeface="Trebuchet MS"/>
                <a:cs typeface="Trebuchet MS"/>
              </a:rPr>
              <a:t>d</a:t>
            </a:r>
            <a:r>
              <a:rPr sz="900" b="1" spc="-45" dirty="0">
                <a:latin typeface="Trebuchet MS"/>
                <a:cs typeface="Trebuchet MS"/>
              </a:rPr>
              <a:t> </a:t>
            </a:r>
            <a:r>
              <a:rPr sz="900" b="1" spc="10" dirty="0">
                <a:latin typeface="Trebuchet MS"/>
                <a:cs typeface="Trebuchet MS"/>
              </a:rPr>
              <a:t>I</a:t>
            </a:r>
            <a:r>
              <a:rPr sz="900" b="1" spc="-20" dirty="0">
                <a:latin typeface="Trebuchet MS"/>
                <a:cs typeface="Trebuchet MS"/>
              </a:rPr>
              <a:t>n</a:t>
            </a:r>
            <a:endParaRPr sz="900">
              <a:latin typeface="Trebuchet MS"/>
              <a:cs typeface="Trebuchet MS"/>
            </a:endParaRPr>
          </a:p>
          <a:p>
            <a:pPr marL="264160">
              <a:lnSpc>
                <a:spcPct val="100000"/>
              </a:lnSpc>
            </a:pPr>
            <a:r>
              <a:rPr sz="900" b="1" spc="40" dirty="0">
                <a:latin typeface="Trebuchet MS"/>
                <a:cs typeface="Trebuchet MS"/>
              </a:rPr>
              <a:t>Se</a:t>
            </a:r>
            <a:r>
              <a:rPr sz="900" b="1" dirty="0">
                <a:latin typeface="Trebuchet MS"/>
                <a:cs typeface="Trebuchet MS"/>
              </a:rPr>
              <a:t>m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r>
              <a:rPr sz="900" b="1" spc="50" dirty="0">
                <a:latin typeface="Trebuchet MS"/>
                <a:cs typeface="Trebuchet MS"/>
              </a:rPr>
              <a:t>s</a:t>
            </a:r>
            <a:r>
              <a:rPr sz="900" b="1" dirty="0">
                <a:latin typeface="Trebuchet MS"/>
                <a:cs typeface="Trebuchet MS"/>
              </a:rPr>
              <a:t>t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r>
              <a:rPr sz="900" b="1" spc="-10" dirty="0">
                <a:latin typeface="Trebuchet MS"/>
                <a:cs typeface="Trebuchet MS"/>
              </a:rPr>
              <a:t>r</a:t>
            </a:r>
            <a:r>
              <a:rPr sz="900" b="1" spc="-50" dirty="0">
                <a:latin typeface="Trebuchet MS"/>
                <a:cs typeface="Trebuchet MS"/>
              </a:rPr>
              <a:t> </a:t>
            </a:r>
            <a:r>
              <a:rPr sz="900" b="1" spc="15" dirty="0">
                <a:latin typeface="Trebuchet MS"/>
                <a:cs typeface="Trebuchet MS"/>
              </a:rPr>
              <a:t>I</a:t>
            </a:r>
            <a:endParaRPr sz="900">
              <a:latin typeface="Trebuchet MS"/>
              <a:cs typeface="Trebuchet MS"/>
            </a:endParaRPr>
          </a:p>
          <a:p>
            <a:pPr marL="264160" marR="524510" indent="-172720">
              <a:lnSpc>
                <a:spcPct val="100000"/>
              </a:lnSpc>
              <a:spcBef>
                <a:spcPts val="400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dirty="0">
                <a:latin typeface="Trebuchet MS"/>
                <a:cs typeface="Trebuchet MS"/>
              </a:rPr>
              <a:t>O</a:t>
            </a:r>
            <a:r>
              <a:rPr sz="900" b="1" spc="-10" dirty="0">
                <a:latin typeface="Trebuchet MS"/>
                <a:cs typeface="Trebuchet MS"/>
              </a:rPr>
              <a:t>f</a:t>
            </a:r>
            <a:r>
              <a:rPr sz="900" b="1" spc="-15" dirty="0">
                <a:latin typeface="Trebuchet MS"/>
                <a:cs typeface="Trebuchet MS"/>
              </a:rPr>
              <a:t>f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r>
              <a:rPr sz="900" b="1" spc="-15" dirty="0">
                <a:latin typeface="Trebuchet MS"/>
                <a:cs typeface="Trebuchet MS"/>
              </a:rPr>
              <a:t>r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r>
              <a:rPr sz="900" b="1" spc="-10" dirty="0">
                <a:latin typeface="Trebuchet MS"/>
                <a:cs typeface="Trebuchet MS"/>
              </a:rPr>
              <a:t>d</a:t>
            </a:r>
            <a:r>
              <a:rPr sz="900" b="1" spc="-45" dirty="0">
                <a:latin typeface="Trebuchet MS"/>
                <a:cs typeface="Trebuchet MS"/>
              </a:rPr>
              <a:t> </a:t>
            </a:r>
            <a:r>
              <a:rPr sz="900" b="1" spc="10" dirty="0">
                <a:latin typeface="Trebuchet MS"/>
                <a:cs typeface="Trebuchet MS"/>
              </a:rPr>
              <a:t>I</a:t>
            </a:r>
            <a:r>
              <a:rPr sz="900" b="1" spc="-15" dirty="0">
                <a:latin typeface="Trebuchet MS"/>
                <a:cs typeface="Trebuchet MS"/>
              </a:rPr>
              <a:t>n  </a:t>
            </a:r>
            <a:r>
              <a:rPr sz="900" b="1" spc="35" dirty="0">
                <a:latin typeface="Trebuchet MS"/>
                <a:cs typeface="Trebuchet MS"/>
              </a:rPr>
              <a:t>S</a:t>
            </a:r>
            <a:r>
              <a:rPr sz="900" b="1" spc="45" dirty="0">
                <a:latin typeface="Trebuchet MS"/>
                <a:cs typeface="Trebuchet MS"/>
              </a:rPr>
              <a:t>e</a:t>
            </a:r>
            <a:r>
              <a:rPr sz="900" b="1" dirty="0">
                <a:latin typeface="Trebuchet MS"/>
                <a:cs typeface="Trebuchet MS"/>
              </a:rPr>
              <a:t>m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r>
              <a:rPr sz="900" b="1" spc="50" dirty="0">
                <a:latin typeface="Trebuchet MS"/>
                <a:cs typeface="Trebuchet MS"/>
              </a:rPr>
              <a:t>s</a:t>
            </a:r>
            <a:r>
              <a:rPr sz="900" b="1" spc="-10" dirty="0">
                <a:latin typeface="Trebuchet MS"/>
                <a:cs typeface="Trebuchet MS"/>
              </a:rPr>
              <a:t>ter</a:t>
            </a:r>
            <a:r>
              <a:rPr sz="900" b="1" spc="-50" dirty="0">
                <a:latin typeface="Trebuchet MS"/>
                <a:cs typeface="Trebuchet MS"/>
              </a:rPr>
              <a:t> </a:t>
            </a:r>
            <a:r>
              <a:rPr sz="900" b="1" spc="10" dirty="0">
                <a:latin typeface="Trebuchet MS"/>
                <a:cs typeface="Trebuchet MS"/>
              </a:rPr>
              <a:t>I</a:t>
            </a:r>
            <a:r>
              <a:rPr sz="900" b="1" spc="15" dirty="0">
                <a:latin typeface="Trebuchet MS"/>
                <a:cs typeface="Trebuchet MS"/>
              </a:rPr>
              <a:t>I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5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5" dirty="0">
                <a:latin typeface="Trebuchet MS"/>
                <a:cs typeface="Trebuchet MS"/>
              </a:rPr>
              <a:t>Course</a:t>
            </a:r>
            <a:r>
              <a:rPr sz="900" b="1" spc="-70" dirty="0">
                <a:latin typeface="Trebuchet MS"/>
                <a:cs typeface="Trebuchet MS"/>
              </a:rPr>
              <a:t> </a:t>
            </a:r>
            <a:r>
              <a:rPr sz="900" b="1" spc="-5" dirty="0">
                <a:latin typeface="Trebuchet MS"/>
                <a:cs typeface="Trebuchet MS"/>
              </a:rPr>
              <a:t>Type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0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dirty="0">
                <a:latin typeface="Trebuchet MS"/>
                <a:cs typeface="Trebuchet MS"/>
              </a:rPr>
              <a:t>Degree</a:t>
            </a:r>
            <a:endParaRPr sz="900">
              <a:latin typeface="Trebuchet MS"/>
              <a:cs typeface="Trebuchet MS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10080497" y="2919222"/>
            <a:ext cx="1790700" cy="3180715"/>
            <a:chOff x="10080497" y="2919222"/>
            <a:chExt cx="1790700" cy="3180715"/>
          </a:xfrm>
        </p:grpSpPr>
        <p:sp>
          <p:nvSpPr>
            <p:cNvPr id="46" name="object 46"/>
            <p:cNvSpPr/>
            <p:nvPr/>
          </p:nvSpPr>
          <p:spPr>
            <a:xfrm>
              <a:off x="10080497" y="2919222"/>
              <a:ext cx="1790700" cy="3180715"/>
            </a:xfrm>
            <a:custGeom>
              <a:avLst/>
              <a:gdLst/>
              <a:ahLst/>
              <a:cxnLst/>
              <a:rect l="l" t="t" r="r" b="b"/>
              <a:pathLst>
                <a:path w="1790700" h="3180715">
                  <a:moveTo>
                    <a:pt x="1790700" y="0"/>
                  </a:moveTo>
                  <a:lnTo>
                    <a:pt x="0" y="0"/>
                  </a:lnTo>
                  <a:lnTo>
                    <a:pt x="0" y="3180588"/>
                  </a:lnTo>
                  <a:lnTo>
                    <a:pt x="1790700" y="3180588"/>
                  </a:lnTo>
                  <a:lnTo>
                    <a:pt x="1790700" y="0"/>
                  </a:lnTo>
                  <a:close/>
                </a:path>
              </a:pathLst>
            </a:custGeom>
            <a:solidFill>
              <a:srgbClr val="D9EB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0171175" y="3101340"/>
              <a:ext cx="878205" cy="3175"/>
            </a:xfrm>
            <a:custGeom>
              <a:avLst/>
              <a:gdLst/>
              <a:ahLst/>
              <a:cxnLst/>
              <a:rect l="l" t="t" r="r" b="b"/>
              <a:pathLst>
                <a:path w="878204" h="3175">
                  <a:moveTo>
                    <a:pt x="877824" y="0"/>
                  </a:moveTo>
                  <a:lnTo>
                    <a:pt x="0" y="0"/>
                  </a:lnTo>
                  <a:lnTo>
                    <a:pt x="0" y="3048"/>
                  </a:lnTo>
                  <a:lnTo>
                    <a:pt x="877824" y="3048"/>
                  </a:lnTo>
                  <a:lnTo>
                    <a:pt x="87782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10080497" y="2919222"/>
            <a:ext cx="1790700" cy="3180715"/>
          </a:xfrm>
          <a:prstGeom prst="rect">
            <a:avLst/>
          </a:prstGeom>
          <a:ln w="19811">
            <a:solidFill>
              <a:srgbClr val="439EB7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15"/>
              </a:spcBef>
            </a:pPr>
            <a:r>
              <a:rPr sz="1000" b="1" spc="-10" dirty="0">
                <a:latin typeface="Trebuchet MS"/>
                <a:cs typeface="Trebuchet MS"/>
              </a:rPr>
              <a:t>Faculty</a:t>
            </a:r>
            <a:r>
              <a:rPr sz="1000" b="1" spc="-25" dirty="0">
                <a:latin typeface="Trebuchet MS"/>
                <a:cs typeface="Trebuchet MS"/>
              </a:rPr>
              <a:t> </a:t>
            </a:r>
            <a:r>
              <a:rPr sz="1000" b="1" spc="-5" dirty="0">
                <a:latin typeface="Trebuchet MS"/>
                <a:cs typeface="Trebuchet MS"/>
              </a:rPr>
              <a:t>Details</a:t>
            </a:r>
            <a:endParaRPr sz="10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0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-20" dirty="0">
                <a:latin typeface="Trebuchet MS"/>
                <a:cs typeface="Trebuchet MS"/>
              </a:rPr>
              <a:t>Title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9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dirty="0">
                <a:latin typeface="Trebuchet MS"/>
                <a:cs typeface="Trebuchet MS"/>
              </a:rPr>
              <a:t>F</a:t>
            </a:r>
            <a:r>
              <a:rPr sz="900" b="1" spc="-25" dirty="0">
                <a:latin typeface="Trebuchet MS"/>
                <a:cs typeface="Trebuchet MS"/>
              </a:rPr>
              <a:t>ir</a:t>
            </a:r>
            <a:r>
              <a:rPr sz="900" b="1" spc="50" dirty="0">
                <a:latin typeface="Trebuchet MS"/>
                <a:cs typeface="Trebuchet MS"/>
              </a:rPr>
              <a:t>s</a:t>
            </a:r>
            <a:r>
              <a:rPr sz="900" b="1" spc="5" dirty="0">
                <a:latin typeface="Trebuchet MS"/>
                <a:cs typeface="Trebuchet MS"/>
              </a:rPr>
              <a:t>t</a:t>
            </a:r>
            <a:r>
              <a:rPr sz="900" b="1" spc="-35" dirty="0">
                <a:latin typeface="Trebuchet MS"/>
                <a:cs typeface="Trebuchet MS"/>
              </a:rPr>
              <a:t> </a:t>
            </a:r>
            <a:r>
              <a:rPr sz="900" b="1" spc="40" dirty="0">
                <a:latin typeface="Trebuchet MS"/>
                <a:cs typeface="Trebuchet MS"/>
              </a:rPr>
              <a:t>N</a:t>
            </a:r>
            <a:r>
              <a:rPr sz="900" b="1" spc="10" dirty="0">
                <a:latin typeface="Trebuchet MS"/>
                <a:cs typeface="Trebuchet MS"/>
              </a:rPr>
              <a:t>a</a:t>
            </a:r>
            <a:r>
              <a:rPr sz="900" b="1" dirty="0">
                <a:latin typeface="Trebuchet MS"/>
                <a:cs typeface="Trebuchet MS"/>
              </a:rPr>
              <a:t>m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r>
              <a:rPr sz="900" b="1" spc="-55" dirty="0">
                <a:latin typeface="Trebuchet MS"/>
                <a:cs typeface="Trebuchet MS"/>
              </a:rPr>
              <a:t>,</a:t>
            </a:r>
            <a:r>
              <a:rPr sz="900" b="1" spc="-50" dirty="0">
                <a:latin typeface="Trebuchet MS"/>
                <a:cs typeface="Trebuchet MS"/>
              </a:rPr>
              <a:t> </a:t>
            </a:r>
            <a:r>
              <a:rPr sz="900" b="1" spc="55" dirty="0">
                <a:latin typeface="Trebuchet MS"/>
                <a:cs typeface="Trebuchet MS"/>
              </a:rPr>
              <a:t>M</a:t>
            </a:r>
            <a:r>
              <a:rPr sz="900" b="1" spc="-20" dirty="0">
                <a:latin typeface="Trebuchet MS"/>
                <a:cs typeface="Trebuchet MS"/>
              </a:rPr>
              <a:t>iddl</a:t>
            </a:r>
            <a:r>
              <a:rPr sz="900" b="1" spc="-30" dirty="0">
                <a:latin typeface="Trebuchet MS"/>
                <a:cs typeface="Trebuchet MS"/>
              </a:rPr>
              <a:t>e</a:t>
            </a:r>
            <a:r>
              <a:rPr sz="900" b="1" spc="-55" dirty="0">
                <a:latin typeface="Trebuchet MS"/>
                <a:cs typeface="Trebuchet MS"/>
              </a:rPr>
              <a:t> </a:t>
            </a:r>
            <a:r>
              <a:rPr sz="900" b="1" spc="40" dirty="0">
                <a:latin typeface="Trebuchet MS"/>
                <a:cs typeface="Trebuchet MS"/>
              </a:rPr>
              <a:t>N</a:t>
            </a:r>
            <a:r>
              <a:rPr sz="900" b="1" spc="10" dirty="0">
                <a:latin typeface="Trebuchet MS"/>
                <a:cs typeface="Trebuchet MS"/>
              </a:rPr>
              <a:t>a</a:t>
            </a:r>
            <a:r>
              <a:rPr sz="900" b="1" dirty="0">
                <a:latin typeface="Trebuchet MS"/>
                <a:cs typeface="Trebuchet MS"/>
              </a:rPr>
              <a:t>m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r>
              <a:rPr sz="900" b="1" spc="-55" dirty="0">
                <a:latin typeface="Trebuchet MS"/>
                <a:cs typeface="Trebuchet MS"/>
              </a:rPr>
              <a:t>,</a:t>
            </a:r>
            <a:endParaRPr sz="900">
              <a:latin typeface="Trebuchet MS"/>
              <a:cs typeface="Trebuchet MS"/>
            </a:endParaRPr>
          </a:p>
          <a:p>
            <a:pPr marL="264160">
              <a:lnSpc>
                <a:spcPct val="100000"/>
              </a:lnSpc>
            </a:pPr>
            <a:r>
              <a:rPr sz="900" b="1" spc="25" dirty="0">
                <a:latin typeface="Trebuchet MS"/>
                <a:cs typeface="Trebuchet MS"/>
              </a:rPr>
              <a:t>Last</a:t>
            </a:r>
            <a:r>
              <a:rPr sz="900" b="1" spc="-65" dirty="0">
                <a:latin typeface="Trebuchet MS"/>
                <a:cs typeface="Trebuchet MS"/>
              </a:rPr>
              <a:t> </a:t>
            </a:r>
            <a:r>
              <a:rPr sz="900" b="1" spc="5" dirty="0">
                <a:latin typeface="Trebuchet MS"/>
                <a:cs typeface="Trebuchet MS"/>
              </a:rPr>
              <a:t>Name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0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-5" dirty="0">
                <a:latin typeface="Trebuchet MS"/>
                <a:cs typeface="Trebuchet MS"/>
              </a:rPr>
              <a:t>F</a:t>
            </a:r>
            <a:r>
              <a:rPr sz="900" b="1" spc="10" dirty="0">
                <a:latin typeface="Trebuchet MS"/>
                <a:cs typeface="Trebuchet MS"/>
              </a:rPr>
              <a:t>a</a:t>
            </a:r>
            <a:r>
              <a:rPr sz="900" b="1" spc="-15" dirty="0">
                <a:latin typeface="Trebuchet MS"/>
                <a:cs typeface="Trebuchet MS"/>
              </a:rPr>
              <a:t>the</a:t>
            </a:r>
            <a:r>
              <a:rPr sz="900" b="1" spc="-10" dirty="0">
                <a:latin typeface="Trebuchet MS"/>
                <a:cs typeface="Trebuchet MS"/>
              </a:rPr>
              <a:t>r</a:t>
            </a:r>
            <a:r>
              <a:rPr sz="900" b="1" spc="-40" dirty="0">
                <a:latin typeface="Trebuchet MS"/>
                <a:cs typeface="Trebuchet MS"/>
              </a:rPr>
              <a:t> </a:t>
            </a:r>
            <a:r>
              <a:rPr sz="900" b="1" spc="40" dirty="0">
                <a:latin typeface="Trebuchet MS"/>
                <a:cs typeface="Trebuchet MS"/>
              </a:rPr>
              <a:t>N</a:t>
            </a:r>
            <a:r>
              <a:rPr sz="900" b="1" spc="10" dirty="0">
                <a:latin typeface="Trebuchet MS"/>
                <a:cs typeface="Trebuchet MS"/>
              </a:rPr>
              <a:t>a</a:t>
            </a:r>
            <a:r>
              <a:rPr sz="900" b="1" dirty="0">
                <a:latin typeface="Trebuchet MS"/>
                <a:cs typeface="Trebuchet MS"/>
              </a:rPr>
              <a:t>m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55" dirty="0">
                <a:latin typeface="Trebuchet MS"/>
                <a:cs typeface="Trebuchet MS"/>
              </a:rPr>
              <a:t>M</a:t>
            </a:r>
            <a:r>
              <a:rPr sz="900" b="1" dirty="0">
                <a:latin typeface="Trebuchet MS"/>
                <a:cs typeface="Trebuchet MS"/>
              </a:rPr>
              <a:t>o</a:t>
            </a:r>
            <a:r>
              <a:rPr sz="900" b="1" spc="-15" dirty="0">
                <a:latin typeface="Trebuchet MS"/>
                <a:cs typeface="Trebuchet MS"/>
              </a:rPr>
              <a:t>the</a:t>
            </a:r>
            <a:r>
              <a:rPr sz="900" b="1" spc="-10" dirty="0">
                <a:latin typeface="Trebuchet MS"/>
                <a:cs typeface="Trebuchet MS"/>
              </a:rPr>
              <a:t>r</a:t>
            </a:r>
            <a:r>
              <a:rPr sz="900" b="1" spc="-50" dirty="0">
                <a:latin typeface="Trebuchet MS"/>
                <a:cs typeface="Trebuchet MS"/>
              </a:rPr>
              <a:t> </a:t>
            </a:r>
            <a:r>
              <a:rPr sz="900" b="1" spc="40" dirty="0">
                <a:latin typeface="Trebuchet MS"/>
                <a:cs typeface="Trebuchet MS"/>
              </a:rPr>
              <a:t>N</a:t>
            </a:r>
            <a:r>
              <a:rPr sz="900" b="1" spc="10" dirty="0">
                <a:latin typeface="Trebuchet MS"/>
                <a:cs typeface="Trebuchet MS"/>
              </a:rPr>
              <a:t>a</a:t>
            </a:r>
            <a:r>
              <a:rPr sz="900" b="1" dirty="0">
                <a:latin typeface="Trebuchet MS"/>
                <a:cs typeface="Trebuchet MS"/>
              </a:rPr>
              <a:t>m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5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-15" dirty="0">
                <a:latin typeface="Trebuchet MS"/>
                <a:cs typeface="Trebuchet MS"/>
              </a:rPr>
              <a:t>Gender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0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10" dirty="0">
                <a:latin typeface="Trebuchet MS"/>
                <a:cs typeface="Trebuchet MS"/>
              </a:rPr>
              <a:t>Category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5" dirty="0">
                <a:latin typeface="Trebuchet MS"/>
                <a:cs typeface="Trebuchet MS"/>
              </a:rPr>
              <a:t>Date</a:t>
            </a:r>
            <a:r>
              <a:rPr sz="900" b="1" spc="-55" dirty="0">
                <a:latin typeface="Trebuchet MS"/>
                <a:cs typeface="Trebuchet MS"/>
              </a:rPr>
              <a:t> </a:t>
            </a:r>
            <a:r>
              <a:rPr sz="900" b="1" spc="-5" dirty="0">
                <a:latin typeface="Trebuchet MS"/>
                <a:cs typeface="Trebuchet MS"/>
              </a:rPr>
              <a:t>of</a:t>
            </a:r>
            <a:r>
              <a:rPr sz="900" b="1" spc="-55" dirty="0">
                <a:latin typeface="Trebuchet MS"/>
                <a:cs typeface="Trebuchet MS"/>
              </a:rPr>
              <a:t> </a:t>
            </a:r>
            <a:r>
              <a:rPr sz="900" b="1" spc="-5" dirty="0">
                <a:latin typeface="Trebuchet MS"/>
                <a:cs typeface="Trebuchet MS"/>
              </a:rPr>
              <a:t>Birth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9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dirty="0">
                <a:latin typeface="Trebuchet MS"/>
                <a:cs typeface="Trebuchet MS"/>
              </a:rPr>
              <a:t>Designation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10" dirty="0">
                <a:latin typeface="Trebuchet MS"/>
                <a:cs typeface="Trebuchet MS"/>
              </a:rPr>
              <a:t>E</a:t>
            </a:r>
            <a:r>
              <a:rPr sz="900" b="1" spc="25" dirty="0">
                <a:latin typeface="Trebuchet MS"/>
                <a:cs typeface="Trebuchet MS"/>
              </a:rPr>
              <a:t>m</a:t>
            </a:r>
            <a:r>
              <a:rPr sz="900" b="1" spc="10" dirty="0">
                <a:latin typeface="Trebuchet MS"/>
                <a:cs typeface="Trebuchet MS"/>
              </a:rPr>
              <a:t>a</a:t>
            </a:r>
            <a:r>
              <a:rPr sz="900" b="1" spc="-35" dirty="0">
                <a:latin typeface="Trebuchet MS"/>
                <a:cs typeface="Trebuchet MS"/>
              </a:rPr>
              <a:t>i</a:t>
            </a:r>
            <a:r>
              <a:rPr sz="900" b="1" spc="-30" dirty="0">
                <a:latin typeface="Trebuchet MS"/>
                <a:cs typeface="Trebuchet MS"/>
              </a:rPr>
              <a:t>l</a:t>
            </a:r>
            <a:r>
              <a:rPr sz="900" b="1" spc="-55" dirty="0">
                <a:latin typeface="Trebuchet MS"/>
                <a:cs typeface="Trebuchet MS"/>
              </a:rPr>
              <a:t>,</a:t>
            </a:r>
            <a:r>
              <a:rPr sz="900" b="1" spc="-50" dirty="0">
                <a:latin typeface="Trebuchet MS"/>
                <a:cs typeface="Trebuchet MS"/>
              </a:rPr>
              <a:t> </a:t>
            </a:r>
            <a:r>
              <a:rPr sz="900" b="1" spc="55" dirty="0">
                <a:latin typeface="Trebuchet MS"/>
                <a:cs typeface="Trebuchet MS"/>
              </a:rPr>
              <a:t>M</a:t>
            </a:r>
            <a:r>
              <a:rPr sz="900" b="1" dirty="0">
                <a:latin typeface="Trebuchet MS"/>
                <a:cs typeface="Trebuchet MS"/>
              </a:rPr>
              <a:t>o</a:t>
            </a:r>
            <a:r>
              <a:rPr sz="900" b="1" spc="-15" dirty="0">
                <a:latin typeface="Trebuchet MS"/>
                <a:cs typeface="Trebuchet MS"/>
              </a:rPr>
              <a:t>b</a:t>
            </a:r>
            <a:r>
              <a:rPr sz="900" b="1" spc="-35" dirty="0">
                <a:latin typeface="Trebuchet MS"/>
                <a:cs typeface="Trebuchet MS"/>
              </a:rPr>
              <a:t>i</a:t>
            </a:r>
            <a:r>
              <a:rPr sz="900" b="1" spc="-30" dirty="0">
                <a:latin typeface="Trebuchet MS"/>
                <a:cs typeface="Trebuchet MS"/>
              </a:rPr>
              <a:t>l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0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-5" dirty="0">
                <a:latin typeface="Trebuchet MS"/>
                <a:cs typeface="Trebuchet MS"/>
              </a:rPr>
              <a:t>Correspondence</a:t>
            </a:r>
            <a:r>
              <a:rPr sz="900" b="1" spc="-65" dirty="0">
                <a:latin typeface="Trebuchet MS"/>
                <a:cs typeface="Trebuchet MS"/>
              </a:rPr>
              <a:t> </a:t>
            </a:r>
            <a:r>
              <a:rPr sz="900" b="1" spc="15" dirty="0">
                <a:latin typeface="Trebuchet MS"/>
                <a:cs typeface="Trebuchet MS"/>
              </a:rPr>
              <a:t>Address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405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5" dirty="0">
                <a:latin typeface="Trebuchet MS"/>
                <a:cs typeface="Trebuchet MS"/>
              </a:rPr>
              <a:t>State,</a:t>
            </a:r>
            <a:r>
              <a:rPr sz="900" b="1" spc="-60" dirty="0">
                <a:latin typeface="Trebuchet MS"/>
                <a:cs typeface="Trebuchet MS"/>
              </a:rPr>
              <a:t> </a:t>
            </a:r>
            <a:r>
              <a:rPr sz="900" b="1" spc="-5" dirty="0">
                <a:latin typeface="Trebuchet MS"/>
                <a:cs typeface="Trebuchet MS"/>
              </a:rPr>
              <a:t>Pincode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20" dirty="0">
                <a:latin typeface="Trebuchet MS"/>
                <a:cs typeface="Trebuchet MS"/>
              </a:rPr>
              <a:t>Pe</a:t>
            </a:r>
            <a:r>
              <a:rPr sz="900" b="1" spc="-15" dirty="0">
                <a:latin typeface="Trebuchet MS"/>
                <a:cs typeface="Trebuchet MS"/>
              </a:rPr>
              <a:t>r</a:t>
            </a:r>
            <a:r>
              <a:rPr sz="900" b="1" dirty="0">
                <a:latin typeface="Trebuchet MS"/>
                <a:cs typeface="Trebuchet MS"/>
              </a:rPr>
              <a:t>m</a:t>
            </a:r>
            <a:r>
              <a:rPr sz="900" b="1" spc="10" dirty="0">
                <a:latin typeface="Trebuchet MS"/>
                <a:cs typeface="Trebuchet MS"/>
              </a:rPr>
              <a:t>a</a:t>
            </a:r>
            <a:r>
              <a:rPr sz="900" b="1" spc="-20" dirty="0">
                <a:latin typeface="Trebuchet MS"/>
                <a:cs typeface="Trebuchet MS"/>
              </a:rPr>
              <a:t>nen</a:t>
            </a:r>
            <a:r>
              <a:rPr sz="900" b="1" spc="5" dirty="0">
                <a:latin typeface="Trebuchet MS"/>
                <a:cs typeface="Trebuchet MS"/>
              </a:rPr>
              <a:t>t</a:t>
            </a:r>
            <a:r>
              <a:rPr sz="900" b="1" spc="-50" dirty="0">
                <a:latin typeface="Trebuchet MS"/>
                <a:cs typeface="Trebuchet MS"/>
              </a:rPr>
              <a:t> </a:t>
            </a:r>
            <a:r>
              <a:rPr sz="900" b="1" spc="65" dirty="0">
                <a:latin typeface="Trebuchet MS"/>
                <a:cs typeface="Trebuchet MS"/>
              </a:rPr>
              <a:t>A</a:t>
            </a:r>
            <a:r>
              <a:rPr sz="900" b="1" spc="-10" dirty="0">
                <a:latin typeface="Trebuchet MS"/>
                <a:cs typeface="Trebuchet MS"/>
              </a:rPr>
              <a:t>dd</a:t>
            </a:r>
            <a:r>
              <a:rPr sz="900" b="1" spc="-15" dirty="0">
                <a:latin typeface="Trebuchet MS"/>
                <a:cs typeface="Trebuchet MS"/>
              </a:rPr>
              <a:t>r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r>
              <a:rPr sz="900" b="1" spc="50" dirty="0">
                <a:latin typeface="Trebuchet MS"/>
                <a:cs typeface="Trebuchet MS"/>
              </a:rPr>
              <a:t>s</a:t>
            </a:r>
            <a:r>
              <a:rPr sz="900" b="1" spc="60" dirty="0">
                <a:latin typeface="Trebuchet MS"/>
                <a:cs typeface="Trebuchet MS"/>
              </a:rPr>
              <a:t>s</a:t>
            </a:r>
            <a:endParaRPr sz="900">
              <a:latin typeface="Trebuchet MS"/>
              <a:cs typeface="Trebuchet MS"/>
            </a:endParaRPr>
          </a:p>
          <a:p>
            <a:pPr marL="264160" indent="-172720">
              <a:lnSpc>
                <a:spcPct val="100000"/>
              </a:lnSpc>
              <a:spcBef>
                <a:spcPts val="395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5" dirty="0">
                <a:latin typeface="Trebuchet MS"/>
                <a:cs typeface="Trebuchet MS"/>
              </a:rPr>
              <a:t>State,</a:t>
            </a:r>
            <a:r>
              <a:rPr sz="900" b="1" spc="-60" dirty="0">
                <a:latin typeface="Trebuchet MS"/>
                <a:cs typeface="Trebuchet MS"/>
              </a:rPr>
              <a:t> </a:t>
            </a:r>
            <a:r>
              <a:rPr sz="900" b="1" spc="-5" dirty="0">
                <a:latin typeface="Trebuchet MS"/>
                <a:cs typeface="Trebuchet MS"/>
              </a:rPr>
              <a:t>Pincode</a:t>
            </a:r>
            <a:endParaRPr sz="900">
              <a:latin typeface="Trebuchet MS"/>
              <a:cs typeface="Trebuchet MS"/>
            </a:endParaRPr>
          </a:p>
          <a:p>
            <a:pPr marL="264160" marR="622300" indent="-172720">
              <a:lnSpc>
                <a:spcPct val="100000"/>
              </a:lnSpc>
              <a:spcBef>
                <a:spcPts val="409"/>
              </a:spcBef>
              <a:buClr>
                <a:srgbClr val="0D0D0D"/>
              </a:buClr>
              <a:buFont typeface="Arial MT"/>
              <a:buChar char="•"/>
              <a:tabLst>
                <a:tab pos="264160" algn="l"/>
                <a:tab pos="264795" algn="l"/>
              </a:tabLst>
            </a:pPr>
            <a:r>
              <a:rPr sz="900" b="1" spc="-15" dirty="0">
                <a:latin typeface="Trebuchet MS"/>
                <a:cs typeface="Trebuchet MS"/>
              </a:rPr>
              <a:t>Discipline, </a:t>
            </a:r>
            <a:r>
              <a:rPr sz="900" b="1" spc="-10" dirty="0">
                <a:latin typeface="Trebuchet MS"/>
                <a:cs typeface="Trebuchet MS"/>
              </a:rPr>
              <a:t> </a:t>
            </a:r>
            <a:r>
              <a:rPr sz="900" b="1" spc="10" dirty="0">
                <a:latin typeface="Trebuchet MS"/>
                <a:cs typeface="Trebuchet MS"/>
              </a:rPr>
              <a:t>I</a:t>
            </a:r>
            <a:r>
              <a:rPr sz="900" b="1" spc="-20" dirty="0">
                <a:latin typeface="Trebuchet MS"/>
                <a:cs typeface="Trebuchet MS"/>
              </a:rPr>
              <a:t>n</a:t>
            </a:r>
            <a:r>
              <a:rPr sz="900" b="1" spc="50" dirty="0">
                <a:latin typeface="Trebuchet MS"/>
                <a:cs typeface="Trebuchet MS"/>
              </a:rPr>
              <a:t>s</a:t>
            </a:r>
            <a:r>
              <a:rPr sz="900" b="1" spc="-10" dirty="0">
                <a:latin typeface="Trebuchet MS"/>
                <a:cs typeface="Trebuchet MS"/>
              </a:rPr>
              <a:t>ti</a:t>
            </a:r>
            <a:r>
              <a:rPr sz="900" b="1" spc="-15" dirty="0">
                <a:latin typeface="Trebuchet MS"/>
                <a:cs typeface="Trebuchet MS"/>
              </a:rPr>
              <a:t>t</a:t>
            </a:r>
            <a:r>
              <a:rPr sz="900" b="1" spc="-20" dirty="0">
                <a:latin typeface="Trebuchet MS"/>
                <a:cs typeface="Trebuchet MS"/>
              </a:rPr>
              <a:t>u</a:t>
            </a:r>
            <a:r>
              <a:rPr sz="900" b="1" spc="-10" dirty="0">
                <a:latin typeface="Trebuchet MS"/>
                <a:cs typeface="Trebuchet MS"/>
              </a:rPr>
              <a:t>te</a:t>
            </a:r>
            <a:r>
              <a:rPr sz="900" b="1" spc="40" dirty="0">
                <a:latin typeface="Trebuchet MS"/>
                <a:cs typeface="Trebuchet MS"/>
              </a:rPr>
              <a:t>/</a:t>
            </a:r>
            <a:r>
              <a:rPr sz="900" b="1" spc="5" dirty="0">
                <a:latin typeface="Trebuchet MS"/>
                <a:cs typeface="Trebuchet MS"/>
              </a:rPr>
              <a:t>Col</a:t>
            </a:r>
            <a:r>
              <a:rPr sz="900" b="1" spc="-25" dirty="0">
                <a:latin typeface="Trebuchet MS"/>
                <a:cs typeface="Trebuchet MS"/>
              </a:rPr>
              <a:t>le</a:t>
            </a:r>
            <a:r>
              <a:rPr sz="900" b="1" spc="60" dirty="0">
                <a:latin typeface="Trebuchet MS"/>
                <a:cs typeface="Trebuchet MS"/>
              </a:rPr>
              <a:t>g</a:t>
            </a:r>
            <a:r>
              <a:rPr sz="900" b="1" spc="-20" dirty="0">
                <a:latin typeface="Trebuchet MS"/>
                <a:cs typeface="Trebuchet MS"/>
              </a:rPr>
              <a:t>e</a:t>
            </a:r>
            <a:endParaRPr sz="900">
              <a:latin typeface="Trebuchet MS"/>
              <a:cs typeface="Trebuchet MS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6469379" y="1349502"/>
            <a:ext cx="3813810" cy="4019550"/>
            <a:chOff x="6469379" y="1349502"/>
            <a:chExt cx="3813810" cy="4019550"/>
          </a:xfrm>
        </p:grpSpPr>
        <p:sp>
          <p:nvSpPr>
            <p:cNvPr id="50" name="object 50"/>
            <p:cNvSpPr/>
            <p:nvPr/>
          </p:nvSpPr>
          <p:spPr>
            <a:xfrm>
              <a:off x="6479285" y="1349502"/>
              <a:ext cx="3794125" cy="4009390"/>
            </a:xfrm>
            <a:custGeom>
              <a:avLst/>
              <a:gdLst/>
              <a:ahLst/>
              <a:cxnLst/>
              <a:rect l="l" t="t" r="r" b="b"/>
              <a:pathLst>
                <a:path w="3794125" h="4009390">
                  <a:moveTo>
                    <a:pt x="850645" y="1525524"/>
                  </a:moveTo>
                  <a:lnTo>
                    <a:pt x="425322" y="1525524"/>
                  </a:lnTo>
                  <a:lnTo>
                    <a:pt x="425322" y="4009390"/>
                  </a:lnTo>
                  <a:lnTo>
                    <a:pt x="0" y="4009390"/>
                  </a:lnTo>
                </a:path>
                <a:path w="3794125" h="4009390">
                  <a:moveTo>
                    <a:pt x="849630" y="905510"/>
                  </a:moveTo>
                  <a:lnTo>
                    <a:pt x="567309" y="905510"/>
                  </a:lnTo>
                  <a:lnTo>
                    <a:pt x="567309" y="807720"/>
                  </a:lnTo>
                  <a:lnTo>
                    <a:pt x="284988" y="807720"/>
                  </a:lnTo>
                </a:path>
                <a:path w="3794125" h="4009390">
                  <a:moveTo>
                    <a:pt x="1891284" y="322961"/>
                  </a:moveTo>
                  <a:lnTo>
                    <a:pt x="1891284" y="161544"/>
                  </a:lnTo>
                  <a:lnTo>
                    <a:pt x="1891284" y="0"/>
                  </a:lnTo>
                </a:path>
                <a:path w="3794125" h="4009390">
                  <a:moveTo>
                    <a:pt x="2900171" y="904621"/>
                  </a:moveTo>
                  <a:lnTo>
                    <a:pt x="3347085" y="904621"/>
                  </a:lnTo>
                  <a:lnTo>
                    <a:pt x="3347085" y="211836"/>
                  </a:lnTo>
                  <a:lnTo>
                    <a:pt x="3793870" y="211836"/>
                  </a:lnTo>
                </a:path>
              </a:pathLst>
            </a:custGeom>
            <a:ln w="19812">
              <a:solidFill>
                <a:srgbClr val="439E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8353805" y="3480053"/>
              <a:ext cx="0" cy="732790"/>
            </a:xfrm>
            <a:custGeom>
              <a:avLst/>
              <a:gdLst/>
              <a:ahLst/>
              <a:cxnLst/>
              <a:rect l="l" t="t" r="r" b="b"/>
              <a:pathLst>
                <a:path h="732789">
                  <a:moveTo>
                    <a:pt x="0" y="0"/>
                  </a:moveTo>
                  <a:lnTo>
                    <a:pt x="0" y="366141"/>
                  </a:lnTo>
                  <a:lnTo>
                    <a:pt x="0" y="732409"/>
                  </a:lnTo>
                </a:path>
              </a:pathLst>
            </a:custGeom>
            <a:ln w="19812">
              <a:solidFill>
                <a:srgbClr val="439E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9379457" y="2875026"/>
              <a:ext cx="701675" cy="1634489"/>
            </a:xfrm>
            <a:custGeom>
              <a:avLst/>
              <a:gdLst/>
              <a:ahLst/>
              <a:cxnLst/>
              <a:rect l="l" t="t" r="r" b="b"/>
              <a:pathLst>
                <a:path w="701675" h="1634489">
                  <a:moveTo>
                    <a:pt x="0" y="0"/>
                  </a:moveTo>
                  <a:lnTo>
                    <a:pt x="350647" y="0"/>
                  </a:lnTo>
                  <a:lnTo>
                    <a:pt x="350647" y="1634490"/>
                  </a:lnTo>
                  <a:lnTo>
                    <a:pt x="701167" y="1634490"/>
                  </a:lnTo>
                </a:path>
              </a:pathLst>
            </a:custGeom>
            <a:ln w="19812">
              <a:solidFill>
                <a:srgbClr val="439E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8085581" y="2394661"/>
            <a:ext cx="539750" cy="3803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935"/>
              </a:lnSpc>
              <a:spcBef>
                <a:spcPts val="105"/>
              </a:spcBef>
            </a:pPr>
            <a:r>
              <a:rPr sz="800" b="1" spc="70" dirty="0">
                <a:solidFill>
                  <a:srgbClr val="FFFFFF"/>
                </a:solidFill>
                <a:latin typeface="Trebuchet MS"/>
                <a:cs typeface="Trebuchet MS"/>
              </a:rPr>
              <a:t>AMS</a:t>
            </a:r>
            <a:endParaRPr sz="800">
              <a:latin typeface="Trebuchet MS"/>
              <a:cs typeface="Trebuchet MS"/>
            </a:endParaRPr>
          </a:p>
          <a:p>
            <a:pPr marL="12700" marR="5080" algn="ctr">
              <a:lnSpc>
                <a:spcPts val="910"/>
              </a:lnSpc>
              <a:spcBef>
                <a:spcPts val="50"/>
              </a:spcBef>
            </a:pPr>
            <a:r>
              <a:rPr sz="800" b="1" spc="5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800" b="1" spc="-20" dirty="0">
                <a:solidFill>
                  <a:srgbClr val="FFFFFF"/>
                </a:solidFill>
                <a:latin typeface="Trebuchet MS"/>
                <a:cs typeface="Trebuchet MS"/>
              </a:rPr>
              <a:t>eq</a:t>
            </a:r>
            <a:r>
              <a:rPr sz="800" b="1" spc="-15" dirty="0">
                <a:solidFill>
                  <a:srgbClr val="FFFFFF"/>
                </a:solidFill>
                <a:latin typeface="Trebuchet MS"/>
                <a:cs typeface="Trebuchet MS"/>
              </a:rPr>
              <a:t>uirem</a:t>
            </a:r>
            <a:r>
              <a:rPr sz="800" b="1" spc="-10" dirty="0">
                <a:solidFill>
                  <a:srgbClr val="FFFFFF"/>
                </a:solidFill>
                <a:latin typeface="Trebuchet MS"/>
                <a:cs typeface="Trebuchet MS"/>
              </a:rPr>
              <a:t>e  </a:t>
            </a:r>
            <a:r>
              <a:rPr sz="800" b="1" spc="15" dirty="0">
                <a:solidFill>
                  <a:srgbClr val="FFFFFF"/>
                </a:solidFill>
                <a:latin typeface="Trebuchet MS"/>
                <a:cs typeface="Trebuchet MS"/>
              </a:rPr>
              <a:t>nts</a:t>
            </a:r>
            <a:endParaRPr sz="80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988052" y="4977384"/>
            <a:ext cx="7204075" cy="1880870"/>
            <a:chOff x="4988052" y="4977384"/>
            <a:chExt cx="7204075" cy="188087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507723" y="6109715"/>
              <a:ext cx="553212" cy="74828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988052" y="4977384"/>
              <a:ext cx="1134110" cy="946785"/>
            </a:xfrm>
            <a:custGeom>
              <a:avLst/>
              <a:gdLst/>
              <a:ahLst/>
              <a:cxnLst/>
              <a:rect l="l" t="t" r="r" b="b"/>
              <a:pathLst>
                <a:path w="1134110" h="946785">
                  <a:moveTo>
                    <a:pt x="961771" y="0"/>
                  </a:moveTo>
                  <a:lnTo>
                    <a:pt x="0" y="0"/>
                  </a:lnTo>
                  <a:lnTo>
                    <a:pt x="0" y="946442"/>
                  </a:lnTo>
                  <a:lnTo>
                    <a:pt x="961771" y="946442"/>
                  </a:lnTo>
                  <a:lnTo>
                    <a:pt x="1133856" y="473202"/>
                  </a:lnTo>
                  <a:lnTo>
                    <a:pt x="961771" y="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0" y="0"/>
            <a:ext cx="4897120" cy="6858000"/>
            <a:chOff x="0" y="0"/>
            <a:chExt cx="4897120" cy="6858000"/>
          </a:xfrm>
        </p:grpSpPr>
        <p:sp>
          <p:nvSpPr>
            <p:cNvPr id="6" name="object 6"/>
            <p:cNvSpPr/>
            <p:nvPr/>
          </p:nvSpPr>
          <p:spPr>
            <a:xfrm>
              <a:off x="0" y="0"/>
              <a:ext cx="4897120" cy="6858000"/>
            </a:xfrm>
            <a:custGeom>
              <a:avLst/>
              <a:gdLst/>
              <a:ahLst/>
              <a:cxnLst/>
              <a:rect l="l" t="t" r="r" b="b"/>
              <a:pathLst>
                <a:path w="4897120" h="6858000">
                  <a:moveTo>
                    <a:pt x="489661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4896612" y="6858000"/>
                  </a:lnTo>
                  <a:lnTo>
                    <a:pt x="48966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61" y="6200394"/>
              <a:ext cx="4495800" cy="26034"/>
            </a:xfrm>
            <a:custGeom>
              <a:avLst/>
              <a:gdLst/>
              <a:ahLst/>
              <a:cxnLst/>
              <a:rect l="l" t="t" r="r" b="b"/>
              <a:pathLst>
                <a:path w="4495800" h="26035">
                  <a:moveTo>
                    <a:pt x="4495800" y="0"/>
                  </a:moveTo>
                  <a:lnTo>
                    <a:pt x="0" y="0"/>
                  </a:lnTo>
                  <a:lnTo>
                    <a:pt x="0" y="25907"/>
                  </a:lnTo>
                  <a:lnTo>
                    <a:pt x="4495800" y="25907"/>
                  </a:lnTo>
                  <a:lnTo>
                    <a:pt x="449580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16076" y="1814321"/>
            <a:ext cx="2713990" cy="256349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640"/>
              </a:spcBef>
            </a:pPr>
            <a:r>
              <a:rPr sz="4500" i="1" spc="300" dirty="0">
                <a:solidFill>
                  <a:srgbClr val="252525"/>
                </a:solidFill>
                <a:latin typeface="Cambria"/>
                <a:cs typeface="Cambria"/>
              </a:rPr>
              <a:t>User </a:t>
            </a:r>
            <a:r>
              <a:rPr sz="4500" i="1" spc="865" dirty="0">
                <a:solidFill>
                  <a:srgbClr val="252525"/>
                </a:solidFill>
                <a:latin typeface="Cambria"/>
                <a:cs typeface="Cambria"/>
              </a:rPr>
              <a:t>&amp; </a:t>
            </a:r>
            <a:r>
              <a:rPr sz="4500" i="1" spc="869" dirty="0">
                <a:solidFill>
                  <a:srgbClr val="252525"/>
                </a:solidFill>
                <a:latin typeface="Cambria"/>
                <a:cs typeface="Cambria"/>
              </a:rPr>
              <a:t> </a:t>
            </a:r>
            <a:r>
              <a:rPr sz="4500" i="1" spc="195" dirty="0">
                <a:solidFill>
                  <a:srgbClr val="252525"/>
                </a:solidFill>
                <a:latin typeface="Cambria"/>
                <a:cs typeface="Cambria"/>
              </a:rPr>
              <a:t>Activity </a:t>
            </a:r>
            <a:r>
              <a:rPr sz="4500" i="1" spc="200" dirty="0">
                <a:solidFill>
                  <a:srgbClr val="252525"/>
                </a:solidFill>
                <a:latin typeface="Cambria"/>
                <a:cs typeface="Cambria"/>
              </a:rPr>
              <a:t> </a:t>
            </a:r>
            <a:r>
              <a:rPr sz="4500" i="1" spc="265" dirty="0">
                <a:solidFill>
                  <a:srgbClr val="252525"/>
                </a:solidFill>
                <a:latin typeface="Cambria"/>
                <a:cs typeface="Cambria"/>
              </a:rPr>
              <a:t>Matrix</a:t>
            </a:r>
            <a:r>
              <a:rPr sz="4500" i="1" spc="170" dirty="0">
                <a:solidFill>
                  <a:srgbClr val="252525"/>
                </a:solidFill>
                <a:latin typeface="Cambria"/>
                <a:cs typeface="Cambria"/>
              </a:rPr>
              <a:t> </a:t>
            </a:r>
            <a:r>
              <a:rPr sz="4500" i="1" spc="100" dirty="0">
                <a:solidFill>
                  <a:srgbClr val="252525"/>
                </a:solidFill>
                <a:latin typeface="Cambria"/>
                <a:cs typeface="Cambria"/>
              </a:rPr>
              <a:t>for </a:t>
            </a:r>
            <a:r>
              <a:rPr sz="4500" i="1" spc="-975" dirty="0">
                <a:solidFill>
                  <a:srgbClr val="252525"/>
                </a:solidFill>
                <a:latin typeface="Cambria"/>
                <a:cs typeface="Cambria"/>
              </a:rPr>
              <a:t> </a:t>
            </a:r>
            <a:r>
              <a:rPr sz="4500" i="1" spc="670" dirty="0">
                <a:solidFill>
                  <a:srgbClr val="252525"/>
                </a:solidFill>
                <a:latin typeface="Cambria"/>
                <a:cs typeface="Cambria"/>
              </a:rPr>
              <a:t>AMS</a:t>
            </a:r>
            <a:endParaRPr sz="4500">
              <a:latin typeface="Cambria"/>
              <a:cs typeface="Cambria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062471"/>
            <a:ext cx="676656" cy="766572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07379" y="6525766"/>
            <a:ext cx="752855" cy="214884"/>
          </a:xfrm>
          <a:prstGeom prst="rect">
            <a:avLst/>
          </a:prstGeom>
        </p:spPr>
      </p:pic>
      <p:sp>
        <p:nvSpPr>
          <p:cNvPr id="11" name="object 11"/>
          <p:cNvSpPr/>
          <p:nvPr/>
        </p:nvSpPr>
        <p:spPr>
          <a:xfrm>
            <a:off x="4988052" y="388620"/>
            <a:ext cx="1134110" cy="946785"/>
          </a:xfrm>
          <a:custGeom>
            <a:avLst/>
            <a:gdLst/>
            <a:ahLst/>
            <a:cxnLst/>
            <a:rect l="l" t="t" r="r" b="b"/>
            <a:pathLst>
              <a:path w="1134110" h="946785">
                <a:moveTo>
                  <a:pt x="961771" y="0"/>
                </a:moveTo>
                <a:lnTo>
                  <a:pt x="0" y="0"/>
                </a:lnTo>
                <a:lnTo>
                  <a:pt x="0" y="946403"/>
                </a:lnTo>
                <a:lnTo>
                  <a:pt x="961771" y="946403"/>
                </a:lnTo>
                <a:lnTo>
                  <a:pt x="1133856" y="473201"/>
                </a:lnTo>
                <a:lnTo>
                  <a:pt x="961771" y="0"/>
                </a:lnTo>
                <a:close/>
              </a:path>
            </a:pathLst>
          </a:custGeom>
          <a:solidFill>
            <a:srgbClr val="439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079872" y="749045"/>
            <a:ext cx="8661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Corbel"/>
                <a:cs typeface="Corbel"/>
              </a:rPr>
              <a:t>IASRI</a:t>
            </a:r>
            <a:r>
              <a:rPr sz="1400" spc="-10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400" spc="-85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1400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1400" spc="-10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1400" dirty="0">
                <a:solidFill>
                  <a:srgbClr val="FFFFFF"/>
                </a:solidFill>
                <a:latin typeface="Corbel"/>
                <a:cs typeface="Corbel"/>
              </a:rPr>
              <a:t>m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988052" y="1504188"/>
            <a:ext cx="1134110" cy="944880"/>
          </a:xfrm>
          <a:custGeom>
            <a:avLst/>
            <a:gdLst/>
            <a:ahLst/>
            <a:cxnLst/>
            <a:rect l="l" t="t" r="r" b="b"/>
            <a:pathLst>
              <a:path w="1134110" h="944880">
                <a:moveTo>
                  <a:pt x="962151" y="0"/>
                </a:moveTo>
                <a:lnTo>
                  <a:pt x="0" y="0"/>
                </a:lnTo>
                <a:lnTo>
                  <a:pt x="0" y="944879"/>
                </a:lnTo>
                <a:lnTo>
                  <a:pt x="962151" y="944879"/>
                </a:lnTo>
                <a:lnTo>
                  <a:pt x="1133856" y="472439"/>
                </a:lnTo>
                <a:lnTo>
                  <a:pt x="962151" y="0"/>
                </a:lnTo>
                <a:close/>
              </a:path>
            </a:pathLst>
          </a:custGeom>
          <a:solidFill>
            <a:srgbClr val="439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127116" y="1757299"/>
            <a:ext cx="77152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0340" marR="5080" indent="-168275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1400" spc="-5" dirty="0">
                <a:solidFill>
                  <a:srgbClr val="FFFFFF"/>
                </a:solidFill>
                <a:latin typeface="Corbel"/>
                <a:cs typeface="Corbel"/>
              </a:rPr>
              <a:t>niver</a:t>
            </a:r>
            <a:r>
              <a:rPr sz="1400" spc="-10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1400" dirty="0">
                <a:solidFill>
                  <a:srgbClr val="FFFFFF"/>
                </a:solidFill>
                <a:latin typeface="Corbel"/>
                <a:cs typeface="Corbel"/>
              </a:rPr>
              <a:t>ity  </a:t>
            </a:r>
            <a:r>
              <a:rPr sz="1400" spc="-25" dirty="0">
                <a:solidFill>
                  <a:srgbClr val="FFFFFF"/>
                </a:solidFill>
                <a:latin typeface="Corbel"/>
                <a:cs typeface="Corbel"/>
              </a:rPr>
              <a:t>Team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004815" y="2686811"/>
            <a:ext cx="1134110" cy="944880"/>
          </a:xfrm>
          <a:custGeom>
            <a:avLst/>
            <a:gdLst/>
            <a:ahLst/>
            <a:cxnLst/>
            <a:rect l="l" t="t" r="r" b="b"/>
            <a:pathLst>
              <a:path w="1134110" h="944879">
                <a:moveTo>
                  <a:pt x="962151" y="0"/>
                </a:moveTo>
                <a:lnTo>
                  <a:pt x="0" y="0"/>
                </a:lnTo>
                <a:lnTo>
                  <a:pt x="0" y="944880"/>
                </a:lnTo>
                <a:lnTo>
                  <a:pt x="962151" y="944880"/>
                </a:lnTo>
                <a:lnTo>
                  <a:pt x="1133856" y="472439"/>
                </a:lnTo>
                <a:lnTo>
                  <a:pt x="962151" y="0"/>
                </a:lnTo>
                <a:close/>
              </a:path>
            </a:pathLst>
          </a:custGeom>
          <a:solidFill>
            <a:srgbClr val="439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143627" y="2939923"/>
            <a:ext cx="77152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9705" marR="5080" indent="-16764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1400" spc="-5" dirty="0">
                <a:solidFill>
                  <a:srgbClr val="FFFFFF"/>
                </a:solidFill>
                <a:latin typeface="Corbel"/>
                <a:cs typeface="Corbel"/>
              </a:rPr>
              <a:t>niver</a:t>
            </a:r>
            <a:r>
              <a:rPr sz="1400" spc="-10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1400" dirty="0">
                <a:solidFill>
                  <a:srgbClr val="FFFFFF"/>
                </a:solidFill>
                <a:latin typeface="Corbel"/>
                <a:cs typeface="Corbel"/>
              </a:rPr>
              <a:t>ity  </a:t>
            </a:r>
            <a:r>
              <a:rPr sz="1400" spc="-25" dirty="0">
                <a:solidFill>
                  <a:srgbClr val="FFFFFF"/>
                </a:solidFill>
                <a:latin typeface="Corbel"/>
                <a:cs typeface="Corbel"/>
              </a:rPr>
              <a:t>Team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004815" y="3869435"/>
            <a:ext cx="1134110" cy="944880"/>
          </a:xfrm>
          <a:custGeom>
            <a:avLst/>
            <a:gdLst/>
            <a:ahLst/>
            <a:cxnLst/>
            <a:rect l="l" t="t" r="r" b="b"/>
            <a:pathLst>
              <a:path w="1134110" h="944879">
                <a:moveTo>
                  <a:pt x="962151" y="0"/>
                </a:moveTo>
                <a:lnTo>
                  <a:pt x="0" y="0"/>
                </a:lnTo>
                <a:lnTo>
                  <a:pt x="0" y="944880"/>
                </a:lnTo>
                <a:lnTo>
                  <a:pt x="962151" y="944880"/>
                </a:lnTo>
                <a:lnTo>
                  <a:pt x="1133856" y="472439"/>
                </a:lnTo>
                <a:lnTo>
                  <a:pt x="962151" y="0"/>
                </a:lnTo>
                <a:close/>
              </a:path>
            </a:pathLst>
          </a:custGeom>
          <a:solidFill>
            <a:srgbClr val="439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143627" y="4122546"/>
            <a:ext cx="77152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705" marR="5080" indent="-16764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1400" spc="-5" dirty="0">
                <a:solidFill>
                  <a:srgbClr val="FFFFFF"/>
                </a:solidFill>
                <a:latin typeface="Corbel"/>
                <a:cs typeface="Corbel"/>
              </a:rPr>
              <a:t>niver</a:t>
            </a:r>
            <a:r>
              <a:rPr sz="1400" spc="-10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1400" dirty="0">
                <a:solidFill>
                  <a:srgbClr val="FFFFFF"/>
                </a:solidFill>
                <a:latin typeface="Corbel"/>
                <a:cs typeface="Corbel"/>
              </a:rPr>
              <a:t>ity  </a:t>
            </a:r>
            <a:r>
              <a:rPr sz="1400" spc="-25" dirty="0">
                <a:solidFill>
                  <a:srgbClr val="FFFFFF"/>
                </a:solidFill>
                <a:latin typeface="Corbel"/>
                <a:cs typeface="Corbel"/>
              </a:rPr>
              <a:t>Team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127116" y="5232019"/>
            <a:ext cx="77152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0340" marR="5080" indent="-168275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1400" spc="-5" dirty="0">
                <a:solidFill>
                  <a:srgbClr val="FFFFFF"/>
                </a:solidFill>
                <a:latin typeface="Corbel"/>
                <a:cs typeface="Corbel"/>
              </a:rPr>
              <a:t>niver</a:t>
            </a:r>
            <a:r>
              <a:rPr sz="1400" spc="-10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1400" dirty="0">
                <a:solidFill>
                  <a:srgbClr val="FFFFFF"/>
                </a:solidFill>
                <a:latin typeface="Corbel"/>
                <a:cs typeface="Corbel"/>
              </a:rPr>
              <a:t>ity  </a:t>
            </a:r>
            <a:r>
              <a:rPr sz="1400" spc="-25" dirty="0">
                <a:solidFill>
                  <a:srgbClr val="FFFFFF"/>
                </a:solidFill>
                <a:latin typeface="Corbel"/>
                <a:cs typeface="Corbel"/>
              </a:rPr>
              <a:t>Team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469635" y="1325880"/>
            <a:ext cx="6494145" cy="9525"/>
          </a:xfrm>
          <a:custGeom>
            <a:avLst/>
            <a:gdLst/>
            <a:ahLst/>
            <a:cxnLst/>
            <a:rect l="l" t="t" r="r" b="b"/>
            <a:pathLst>
              <a:path w="6494145" h="9525">
                <a:moveTo>
                  <a:pt x="6494018" y="0"/>
                </a:moveTo>
                <a:lnTo>
                  <a:pt x="0" y="0"/>
                </a:lnTo>
                <a:lnTo>
                  <a:pt x="0" y="9144"/>
                </a:lnTo>
                <a:lnTo>
                  <a:pt x="6494018" y="9144"/>
                </a:lnTo>
                <a:lnTo>
                  <a:pt x="6494018" y="0"/>
                </a:lnTo>
                <a:close/>
              </a:path>
            </a:pathLst>
          </a:custGeom>
          <a:solidFill>
            <a:srgbClr val="439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527547" y="2439923"/>
            <a:ext cx="6436360" cy="9525"/>
          </a:xfrm>
          <a:custGeom>
            <a:avLst/>
            <a:gdLst/>
            <a:ahLst/>
            <a:cxnLst/>
            <a:rect l="l" t="t" r="r" b="b"/>
            <a:pathLst>
              <a:path w="6436359" h="9525">
                <a:moveTo>
                  <a:pt x="6435979" y="0"/>
                </a:moveTo>
                <a:lnTo>
                  <a:pt x="0" y="0"/>
                </a:lnTo>
                <a:lnTo>
                  <a:pt x="0" y="9143"/>
                </a:lnTo>
                <a:lnTo>
                  <a:pt x="6435979" y="9143"/>
                </a:lnTo>
                <a:lnTo>
                  <a:pt x="6435979" y="0"/>
                </a:lnTo>
                <a:close/>
              </a:path>
            </a:pathLst>
          </a:custGeom>
          <a:solidFill>
            <a:srgbClr val="439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542788" y="3621023"/>
            <a:ext cx="6421120" cy="9525"/>
          </a:xfrm>
          <a:custGeom>
            <a:avLst/>
            <a:gdLst/>
            <a:ahLst/>
            <a:cxnLst/>
            <a:rect l="l" t="t" r="r" b="b"/>
            <a:pathLst>
              <a:path w="6421120" h="9525">
                <a:moveTo>
                  <a:pt x="6421120" y="0"/>
                </a:moveTo>
                <a:lnTo>
                  <a:pt x="0" y="0"/>
                </a:lnTo>
                <a:lnTo>
                  <a:pt x="0" y="9143"/>
                </a:lnTo>
                <a:lnTo>
                  <a:pt x="6421120" y="9143"/>
                </a:lnTo>
                <a:lnTo>
                  <a:pt x="6421120" y="0"/>
                </a:lnTo>
                <a:close/>
              </a:path>
            </a:pathLst>
          </a:custGeom>
          <a:solidFill>
            <a:srgbClr val="439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381244" y="4792979"/>
            <a:ext cx="6515734" cy="9525"/>
          </a:xfrm>
          <a:custGeom>
            <a:avLst/>
            <a:gdLst/>
            <a:ahLst/>
            <a:cxnLst/>
            <a:rect l="l" t="t" r="r" b="b"/>
            <a:pathLst>
              <a:path w="6515734" h="9525">
                <a:moveTo>
                  <a:pt x="6515354" y="0"/>
                </a:moveTo>
                <a:lnTo>
                  <a:pt x="0" y="0"/>
                </a:lnTo>
                <a:lnTo>
                  <a:pt x="0" y="9144"/>
                </a:lnTo>
                <a:lnTo>
                  <a:pt x="6515354" y="9144"/>
                </a:lnTo>
                <a:lnTo>
                  <a:pt x="6515354" y="0"/>
                </a:lnTo>
                <a:close/>
              </a:path>
            </a:pathLst>
          </a:custGeom>
          <a:solidFill>
            <a:srgbClr val="439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469635" y="5914644"/>
            <a:ext cx="6315075" cy="19050"/>
          </a:xfrm>
          <a:custGeom>
            <a:avLst/>
            <a:gdLst/>
            <a:ahLst/>
            <a:cxnLst/>
            <a:rect l="l" t="t" r="r" b="b"/>
            <a:pathLst>
              <a:path w="6315075" h="19050">
                <a:moveTo>
                  <a:pt x="0" y="0"/>
                </a:moveTo>
                <a:lnTo>
                  <a:pt x="0" y="9143"/>
                </a:lnTo>
                <a:lnTo>
                  <a:pt x="6314567" y="18668"/>
                </a:lnTo>
                <a:lnTo>
                  <a:pt x="6314567" y="9524"/>
                </a:lnTo>
                <a:lnTo>
                  <a:pt x="0" y="0"/>
                </a:lnTo>
                <a:close/>
              </a:path>
            </a:pathLst>
          </a:custGeom>
          <a:solidFill>
            <a:srgbClr val="439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6299961" y="458215"/>
            <a:ext cx="27508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185420" algn="l"/>
              </a:tabLst>
            </a:pPr>
            <a:r>
              <a:rPr sz="1100" dirty="0">
                <a:latin typeface="Corbel"/>
                <a:cs typeface="Corbel"/>
              </a:rPr>
              <a:t>Domain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Registration</a:t>
            </a:r>
            <a:r>
              <a:rPr sz="1100" spc="-1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and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hosting</a:t>
            </a:r>
            <a:r>
              <a:rPr sz="1100" spc="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of</a:t>
            </a:r>
            <a:r>
              <a:rPr sz="110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Website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dirty="0">
                <a:latin typeface="Corbel"/>
                <a:cs typeface="Corbel"/>
              </a:rPr>
              <a:t>Database</a:t>
            </a:r>
            <a:r>
              <a:rPr sz="1100" spc="-1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Creation</a:t>
            </a:r>
            <a:r>
              <a:rPr sz="1100" spc="-2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and</a:t>
            </a:r>
            <a:r>
              <a:rPr sz="1100" spc="-3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design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Admin</a:t>
            </a:r>
            <a:r>
              <a:rPr sz="1100" spc="-2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Account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Creation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Admin</a:t>
            </a:r>
            <a:r>
              <a:rPr sz="1100" spc="-3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Login</a:t>
            </a:r>
            <a:r>
              <a:rPr sz="1100" spc="-4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Permission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80"/>
              </a:spcBef>
            </a:pPr>
            <a:fld id="{81D60167-4931-47E6-BA6A-407CBD079E47}" type="slidenum">
              <a:rPr spc="30" dirty="0"/>
              <a:t>6</a:t>
            </a:fld>
            <a:endParaRPr spc="30" dirty="0"/>
          </a:p>
        </p:txBody>
      </p:sp>
      <p:sp>
        <p:nvSpPr>
          <p:cNvPr id="26" name="object 26"/>
          <p:cNvSpPr txBox="1"/>
          <p:nvPr/>
        </p:nvSpPr>
        <p:spPr>
          <a:xfrm>
            <a:off x="6299961" y="1470787"/>
            <a:ext cx="2845435" cy="864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spc="-5" dirty="0">
                <a:latin typeface="Corbel"/>
                <a:cs typeface="Corbel"/>
              </a:rPr>
              <a:t>Admin</a:t>
            </a:r>
            <a:r>
              <a:rPr sz="1100" b="1" spc="-25" dirty="0">
                <a:latin typeface="Corbel"/>
                <a:cs typeface="Corbel"/>
              </a:rPr>
              <a:t> </a:t>
            </a:r>
            <a:r>
              <a:rPr sz="1100" b="1" spc="-5" dirty="0">
                <a:latin typeface="Corbel"/>
                <a:cs typeface="Corbel"/>
              </a:rPr>
              <a:t>Tasks: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dirty="0">
                <a:latin typeface="Corbel"/>
                <a:cs typeface="Corbel"/>
              </a:rPr>
              <a:t>Start</a:t>
            </a:r>
            <a:r>
              <a:rPr sz="1100" spc="-1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Faculty Registration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Process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3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of faculty</a:t>
            </a:r>
            <a:r>
              <a:rPr sz="110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by</a:t>
            </a:r>
            <a:r>
              <a:rPr sz="110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Admin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Assigning</a:t>
            </a:r>
            <a:r>
              <a:rPr sz="1100" spc="-1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the</a:t>
            </a:r>
            <a:r>
              <a:rPr sz="1100" spc="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various</a:t>
            </a:r>
            <a:r>
              <a:rPr sz="1100" spc="-1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roles</a:t>
            </a:r>
            <a:r>
              <a:rPr sz="1100" spc="-1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to</a:t>
            </a:r>
            <a:r>
              <a:rPr sz="1100" spc="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various</a:t>
            </a:r>
            <a:r>
              <a:rPr sz="1100" spc="-5" dirty="0">
                <a:latin typeface="Corbel"/>
                <a:cs typeface="Corbel"/>
              </a:rPr>
              <a:t> faculties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dirty="0">
                <a:latin typeface="Corbel"/>
                <a:cs typeface="Corbel"/>
              </a:rPr>
              <a:t>Enrolling</a:t>
            </a:r>
            <a:r>
              <a:rPr sz="1100" spc="-3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Professor</a:t>
            </a:r>
            <a:r>
              <a:rPr sz="1100" spc="-4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into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System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9391268" y="1451228"/>
            <a:ext cx="2606040" cy="864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latin typeface="Corbel"/>
                <a:cs typeface="Corbel"/>
              </a:rPr>
              <a:t>Professor: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Adding</a:t>
            </a:r>
            <a:r>
              <a:rPr sz="1100" spc="-1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Courses by</a:t>
            </a:r>
            <a:r>
              <a:rPr sz="1100" spc="-1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Professor</a:t>
            </a:r>
            <a:endParaRPr sz="1100">
              <a:latin typeface="Corbel"/>
              <a:cs typeface="Corbel"/>
            </a:endParaRPr>
          </a:p>
          <a:p>
            <a:pPr marL="184785" marR="7429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dirty="0">
                <a:latin typeface="Corbel"/>
                <a:cs typeface="Corbel"/>
              </a:rPr>
              <a:t>Meanwhile</a:t>
            </a:r>
            <a:r>
              <a:rPr sz="1100" spc="-5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Student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Registration</a:t>
            </a:r>
            <a:r>
              <a:rPr sz="1100" spc="-1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Process </a:t>
            </a:r>
            <a:r>
              <a:rPr sz="1100" spc="-204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should start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Admin Tasks: </a:t>
            </a:r>
            <a:r>
              <a:rPr sz="1100" dirty="0">
                <a:latin typeface="Corbel"/>
                <a:cs typeface="Corbel"/>
              </a:rPr>
              <a:t>Student</a:t>
            </a:r>
            <a:r>
              <a:rPr sz="1100" spc="-1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1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by</a:t>
            </a:r>
            <a:r>
              <a:rPr sz="1100" spc="-1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Admin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299961" y="2651251"/>
            <a:ext cx="12331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latin typeface="Corbel"/>
                <a:cs typeface="Corbel"/>
              </a:rPr>
              <a:t>Professor: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Course</a:t>
            </a:r>
            <a:r>
              <a:rPr sz="1100" spc="-3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Offer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Faculty</a:t>
            </a:r>
            <a:r>
              <a:rPr sz="1100" spc="-3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Allocation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Allocate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Guide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9391268" y="2579370"/>
            <a:ext cx="2339975" cy="864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spc="-5" dirty="0">
                <a:latin typeface="Corbel"/>
                <a:cs typeface="Corbel"/>
              </a:rPr>
              <a:t>Student</a:t>
            </a:r>
            <a:r>
              <a:rPr sz="1100" b="1" spc="-30" dirty="0">
                <a:latin typeface="Corbel"/>
                <a:cs typeface="Corbel"/>
              </a:rPr>
              <a:t> </a:t>
            </a:r>
            <a:r>
              <a:rPr sz="1100" b="1" spc="-5" dirty="0">
                <a:latin typeface="Corbel"/>
                <a:cs typeface="Corbel"/>
              </a:rPr>
              <a:t>(UG</a:t>
            </a:r>
            <a:r>
              <a:rPr sz="1100" b="1" spc="-20" dirty="0">
                <a:latin typeface="Corbel"/>
                <a:cs typeface="Corbel"/>
              </a:rPr>
              <a:t> </a:t>
            </a:r>
            <a:r>
              <a:rPr sz="1100" b="1" dirty="0">
                <a:latin typeface="Corbel"/>
                <a:cs typeface="Corbel"/>
              </a:rPr>
              <a:t>and</a:t>
            </a:r>
            <a:r>
              <a:rPr sz="1100" b="1" spc="-20" dirty="0">
                <a:latin typeface="Corbel"/>
                <a:cs typeface="Corbel"/>
              </a:rPr>
              <a:t> </a:t>
            </a:r>
            <a:r>
              <a:rPr sz="1100" b="1" dirty="0">
                <a:latin typeface="Corbel"/>
                <a:cs typeface="Corbel"/>
              </a:rPr>
              <a:t>PG):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dirty="0">
                <a:latin typeface="Corbel"/>
                <a:cs typeface="Corbel"/>
              </a:rPr>
              <a:t>Select</a:t>
            </a:r>
            <a:r>
              <a:rPr sz="1100" spc="-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Major,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Minors</a:t>
            </a:r>
            <a:r>
              <a:rPr sz="1100" spc="-3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etc.(</a:t>
            </a:r>
            <a:r>
              <a:rPr sz="1100" i="1" spc="-5" dirty="0">
                <a:latin typeface="Corbel"/>
                <a:cs typeface="Corbel"/>
              </a:rPr>
              <a:t>only</a:t>
            </a:r>
            <a:r>
              <a:rPr sz="1100" i="1" spc="-15" dirty="0">
                <a:latin typeface="Corbel"/>
                <a:cs typeface="Corbel"/>
              </a:rPr>
              <a:t> </a:t>
            </a:r>
            <a:r>
              <a:rPr sz="1100" i="1" spc="-5" dirty="0">
                <a:latin typeface="Corbel"/>
                <a:cs typeface="Corbel"/>
              </a:rPr>
              <a:t>for PG)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Course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Selection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Course</a:t>
            </a:r>
            <a:r>
              <a:rPr sz="1100" spc="-2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Registration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dirty="0">
                <a:latin typeface="Corbel"/>
                <a:cs typeface="Corbel"/>
              </a:rPr>
              <a:t>Submit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Roster</a:t>
            </a:r>
            <a:r>
              <a:rPr sz="1100" spc="-1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Form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299961" y="3821684"/>
            <a:ext cx="2624455" cy="864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Corbel"/>
                <a:cs typeface="Corbel"/>
              </a:rPr>
              <a:t>Student</a:t>
            </a:r>
            <a:r>
              <a:rPr sz="1100" b="1" spc="-40" dirty="0">
                <a:latin typeface="Corbel"/>
                <a:cs typeface="Corbel"/>
              </a:rPr>
              <a:t> </a:t>
            </a:r>
            <a:r>
              <a:rPr sz="1100" b="1" spc="-5" dirty="0">
                <a:latin typeface="Corbel"/>
                <a:cs typeface="Corbel"/>
              </a:rPr>
              <a:t>Task:</a:t>
            </a:r>
            <a:endParaRPr sz="1100">
              <a:latin typeface="Corbel"/>
              <a:cs typeface="Corbel"/>
            </a:endParaRPr>
          </a:p>
          <a:p>
            <a:pPr marL="213360" indent="-201295">
              <a:lnSpc>
                <a:spcPct val="100000"/>
              </a:lnSpc>
              <a:buFont typeface="Wingdings"/>
              <a:buChar char=""/>
              <a:tabLst>
                <a:tab pos="213995" algn="l"/>
              </a:tabLst>
            </a:pPr>
            <a:r>
              <a:rPr sz="1100" dirty="0">
                <a:latin typeface="Corbel"/>
                <a:cs typeface="Corbel"/>
              </a:rPr>
              <a:t>Fees</a:t>
            </a:r>
            <a:r>
              <a:rPr sz="1100" spc="-3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Submission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Qualification</a:t>
            </a:r>
            <a:r>
              <a:rPr sz="1100" spc="-3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Addition</a:t>
            </a:r>
            <a:endParaRPr sz="11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1100" b="1" dirty="0">
                <a:latin typeface="Corbel"/>
                <a:cs typeface="Corbel"/>
              </a:rPr>
              <a:t>F</a:t>
            </a:r>
            <a:r>
              <a:rPr sz="1100" b="1" spc="-5" dirty="0">
                <a:latin typeface="Corbel"/>
                <a:cs typeface="Corbel"/>
              </a:rPr>
              <a:t>a</a:t>
            </a:r>
            <a:r>
              <a:rPr sz="1100" b="1" dirty="0">
                <a:latin typeface="Corbel"/>
                <a:cs typeface="Corbel"/>
              </a:rPr>
              <a:t>cu</a:t>
            </a:r>
            <a:r>
              <a:rPr sz="1100" b="1" spc="-5" dirty="0">
                <a:latin typeface="Corbel"/>
                <a:cs typeface="Corbel"/>
              </a:rPr>
              <a:t>lt</a:t>
            </a:r>
            <a:r>
              <a:rPr sz="1100" b="1" dirty="0">
                <a:latin typeface="Corbel"/>
                <a:cs typeface="Corbel"/>
              </a:rPr>
              <a:t>y</a:t>
            </a:r>
            <a:r>
              <a:rPr sz="1100" b="1" spc="-30" dirty="0">
                <a:latin typeface="Corbel"/>
                <a:cs typeface="Corbel"/>
              </a:rPr>
              <a:t> </a:t>
            </a:r>
            <a:r>
              <a:rPr sz="1100" b="1" spc="-5" dirty="0">
                <a:latin typeface="Corbel"/>
                <a:cs typeface="Corbel"/>
              </a:rPr>
              <a:t>tas</a:t>
            </a:r>
            <a:r>
              <a:rPr sz="1100" b="1" spc="-10" dirty="0">
                <a:latin typeface="Corbel"/>
                <a:cs typeface="Corbel"/>
              </a:rPr>
              <a:t>k</a:t>
            </a:r>
            <a:r>
              <a:rPr sz="1100" b="1" dirty="0">
                <a:latin typeface="Corbel"/>
                <a:cs typeface="Corbel"/>
              </a:rPr>
              <a:t>:</a:t>
            </a:r>
            <a:endParaRPr sz="1100">
              <a:latin typeface="Corbel"/>
              <a:cs typeface="Corbel"/>
            </a:endParaRPr>
          </a:p>
          <a:p>
            <a:pPr marL="213360" indent="-201295">
              <a:lnSpc>
                <a:spcPct val="100000"/>
              </a:lnSpc>
              <a:buFont typeface="Wingdings"/>
              <a:buChar char=""/>
              <a:tabLst>
                <a:tab pos="213995" algn="l"/>
              </a:tabLst>
            </a:pPr>
            <a:r>
              <a:rPr sz="1100" dirty="0">
                <a:latin typeface="Corbel"/>
                <a:cs typeface="Corbel"/>
              </a:rPr>
              <a:t>Student</a:t>
            </a:r>
            <a:r>
              <a:rPr sz="1100" spc="-1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3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(Course</a:t>
            </a:r>
            <a:r>
              <a:rPr sz="1100" spc="-1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Wise</a:t>
            </a:r>
            <a:r>
              <a:rPr sz="1100" dirty="0">
                <a:latin typeface="Corbel"/>
                <a:cs typeface="Corbel"/>
              </a:rPr>
              <a:t> Approval)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411081" y="3736340"/>
            <a:ext cx="2091055" cy="1032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Corbel"/>
                <a:cs typeface="Corbel"/>
              </a:rPr>
              <a:t>Guide</a:t>
            </a:r>
            <a:r>
              <a:rPr sz="1100" b="1" spc="-50" dirty="0">
                <a:latin typeface="Corbel"/>
                <a:cs typeface="Corbel"/>
              </a:rPr>
              <a:t> </a:t>
            </a:r>
            <a:r>
              <a:rPr sz="1100" b="1" spc="-5" dirty="0">
                <a:latin typeface="Corbel"/>
                <a:cs typeface="Corbel"/>
              </a:rPr>
              <a:t>task:</a:t>
            </a:r>
            <a:endParaRPr sz="1100">
              <a:latin typeface="Corbel"/>
              <a:cs typeface="Corbel"/>
            </a:endParaRPr>
          </a:p>
          <a:p>
            <a:pPr marL="213360" indent="-201295">
              <a:lnSpc>
                <a:spcPct val="100000"/>
              </a:lnSpc>
              <a:buFont typeface="Wingdings"/>
              <a:buChar char=""/>
              <a:tabLst>
                <a:tab pos="213995" algn="l"/>
              </a:tabLst>
            </a:pPr>
            <a:r>
              <a:rPr sz="1100" dirty="0">
                <a:latin typeface="Corbel"/>
                <a:cs typeface="Corbel"/>
              </a:rPr>
              <a:t>Student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4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(Student</a:t>
            </a:r>
            <a:r>
              <a:rPr sz="1100" spc="-3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Wise</a:t>
            </a:r>
            <a:endParaRPr sz="1100">
              <a:latin typeface="Corbel"/>
              <a:cs typeface="Corbel"/>
            </a:endParaRPr>
          </a:p>
          <a:p>
            <a:pPr marR="1145540" algn="ctr">
              <a:lnSpc>
                <a:spcPct val="100000"/>
              </a:lnSpc>
            </a:pPr>
            <a:r>
              <a:rPr sz="1100" dirty="0">
                <a:latin typeface="Corbel"/>
                <a:cs typeface="Corbel"/>
              </a:rPr>
              <a:t>Approval)</a:t>
            </a:r>
            <a:endParaRPr sz="1100">
              <a:latin typeface="Corbel"/>
              <a:cs typeface="Corbel"/>
            </a:endParaRPr>
          </a:p>
          <a:p>
            <a:pPr marR="1158875" algn="ctr">
              <a:lnSpc>
                <a:spcPct val="100000"/>
              </a:lnSpc>
              <a:spcBef>
                <a:spcPts val="5"/>
              </a:spcBef>
            </a:pPr>
            <a:r>
              <a:rPr sz="1100" b="1" dirty="0">
                <a:latin typeface="Corbel"/>
                <a:cs typeface="Corbel"/>
              </a:rPr>
              <a:t>Professor</a:t>
            </a:r>
            <a:r>
              <a:rPr sz="1100" b="1" spc="-50" dirty="0">
                <a:latin typeface="Corbel"/>
                <a:cs typeface="Corbel"/>
              </a:rPr>
              <a:t> </a:t>
            </a:r>
            <a:r>
              <a:rPr sz="1100" b="1" spc="-5" dirty="0">
                <a:latin typeface="Corbel"/>
                <a:cs typeface="Corbel"/>
              </a:rPr>
              <a:t>task:</a:t>
            </a:r>
            <a:endParaRPr sz="1100">
              <a:latin typeface="Corbel"/>
              <a:cs typeface="Corbel"/>
            </a:endParaRPr>
          </a:p>
          <a:p>
            <a:pPr marL="184785" marR="5080" indent="-172720">
              <a:lnSpc>
                <a:spcPct val="100000"/>
              </a:lnSpc>
              <a:buFont typeface="Wingdings"/>
              <a:buChar char=""/>
              <a:tabLst>
                <a:tab pos="213995" algn="l"/>
              </a:tabLst>
            </a:pPr>
            <a:r>
              <a:rPr dirty="0"/>
              <a:t>	</a:t>
            </a:r>
            <a:r>
              <a:rPr sz="1100" dirty="0">
                <a:latin typeface="Corbel"/>
                <a:cs typeface="Corbel"/>
              </a:rPr>
              <a:t>Student</a:t>
            </a:r>
            <a:r>
              <a:rPr sz="1100" spc="-25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4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(Student</a:t>
            </a:r>
            <a:r>
              <a:rPr sz="1100" spc="-3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Wise </a:t>
            </a:r>
            <a:r>
              <a:rPr sz="1100" spc="-204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Approval)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304534" y="5174996"/>
            <a:ext cx="296164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185420" algn="l"/>
              </a:tabLst>
            </a:pP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4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Cycle</a:t>
            </a:r>
            <a:r>
              <a:rPr sz="110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Completion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Official</a:t>
            </a:r>
            <a:r>
              <a:rPr sz="1100" spc="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Email</a:t>
            </a:r>
            <a:r>
              <a:rPr sz="1100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Notifications</a:t>
            </a:r>
            <a:r>
              <a:rPr sz="1100" spc="1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–</a:t>
            </a:r>
            <a:r>
              <a:rPr sz="1100" spc="1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University</a:t>
            </a:r>
            <a:r>
              <a:rPr sz="1100" spc="-25" dirty="0">
                <a:latin typeface="Corbel"/>
                <a:cs typeface="Corbel"/>
              </a:rPr>
              <a:t> </a:t>
            </a:r>
            <a:r>
              <a:rPr sz="1100" spc="-5" dirty="0">
                <a:latin typeface="Corbel"/>
                <a:cs typeface="Corbel"/>
              </a:rPr>
              <a:t>Email</a:t>
            </a:r>
            <a:r>
              <a:rPr sz="1100" dirty="0">
                <a:latin typeface="Corbel"/>
                <a:cs typeface="Corbel"/>
              </a:rPr>
              <a:t> ID</a:t>
            </a:r>
            <a:endParaRPr sz="1100">
              <a:latin typeface="Corbel"/>
              <a:cs typeface="Corbe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1100" spc="-5" dirty="0">
                <a:latin typeface="Corbel"/>
                <a:cs typeface="Corbel"/>
              </a:rPr>
              <a:t>University</a:t>
            </a:r>
            <a:r>
              <a:rPr sz="1100" spc="-4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Approval</a:t>
            </a:r>
            <a:r>
              <a:rPr sz="1100" spc="-20" dirty="0">
                <a:latin typeface="Corbel"/>
                <a:cs typeface="Corbel"/>
              </a:rPr>
              <a:t> </a:t>
            </a:r>
            <a:r>
              <a:rPr sz="1100" dirty="0">
                <a:latin typeface="Corbel"/>
                <a:cs typeface="Corbel"/>
              </a:rPr>
              <a:t>Workflows</a:t>
            </a:r>
            <a:endParaRPr sz="1100">
              <a:latin typeface="Corbel"/>
              <a:cs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07723" y="6109715"/>
            <a:ext cx="553212" cy="748282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0"/>
            <a:ext cx="4897120" cy="6858000"/>
            <a:chOff x="0" y="0"/>
            <a:chExt cx="4897120" cy="68580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4897120" cy="6858000"/>
            </a:xfrm>
            <a:custGeom>
              <a:avLst/>
              <a:gdLst/>
              <a:ahLst/>
              <a:cxnLst/>
              <a:rect l="l" t="t" r="r" b="b"/>
              <a:pathLst>
                <a:path w="4897120" h="6858000">
                  <a:moveTo>
                    <a:pt x="489661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4896612" y="6858000"/>
                  </a:lnTo>
                  <a:lnTo>
                    <a:pt x="48966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1" y="6200394"/>
              <a:ext cx="4495800" cy="26034"/>
            </a:xfrm>
            <a:custGeom>
              <a:avLst/>
              <a:gdLst/>
              <a:ahLst/>
              <a:cxnLst/>
              <a:rect l="l" t="t" r="r" b="b"/>
              <a:pathLst>
                <a:path w="4495800" h="26035">
                  <a:moveTo>
                    <a:pt x="4495800" y="0"/>
                  </a:moveTo>
                  <a:lnTo>
                    <a:pt x="0" y="0"/>
                  </a:lnTo>
                  <a:lnTo>
                    <a:pt x="0" y="25907"/>
                  </a:lnTo>
                  <a:lnTo>
                    <a:pt x="4495800" y="25907"/>
                  </a:lnTo>
                  <a:lnTo>
                    <a:pt x="449580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16076" y="2464435"/>
            <a:ext cx="3625215" cy="147383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 marR="5080">
              <a:lnSpc>
                <a:spcPts val="5400"/>
              </a:lnSpc>
              <a:spcBef>
                <a:spcPts val="785"/>
              </a:spcBef>
            </a:pPr>
            <a:r>
              <a:rPr sz="5000" i="1" spc="140" dirty="0">
                <a:solidFill>
                  <a:srgbClr val="252525"/>
                </a:solidFill>
                <a:latin typeface="Cambria"/>
                <a:cs typeface="Cambria"/>
              </a:rPr>
              <a:t>Weekly</a:t>
            </a:r>
            <a:r>
              <a:rPr sz="5000" i="1" spc="185" dirty="0">
                <a:solidFill>
                  <a:srgbClr val="252525"/>
                </a:solidFill>
                <a:latin typeface="Cambria"/>
                <a:cs typeface="Cambria"/>
              </a:rPr>
              <a:t> </a:t>
            </a:r>
            <a:r>
              <a:rPr sz="5000" i="1" spc="380" dirty="0">
                <a:solidFill>
                  <a:srgbClr val="252525"/>
                </a:solidFill>
                <a:latin typeface="Cambria"/>
                <a:cs typeface="Cambria"/>
              </a:rPr>
              <a:t>Plan </a:t>
            </a:r>
            <a:r>
              <a:rPr sz="5000" i="1" spc="-1085" dirty="0">
                <a:solidFill>
                  <a:srgbClr val="252525"/>
                </a:solidFill>
                <a:latin typeface="Cambria"/>
                <a:cs typeface="Cambria"/>
              </a:rPr>
              <a:t> </a:t>
            </a:r>
            <a:r>
              <a:rPr sz="5000" i="1" spc="114" dirty="0">
                <a:solidFill>
                  <a:srgbClr val="252525"/>
                </a:solidFill>
                <a:latin typeface="Cambria"/>
                <a:cs typeface="Cambria"/>
              </a:rPr>
              <a:t>for</a:t>
            </a:r>
            <a:r>
              <a:rPr sz="5000" i="1" spc="275" dirty="0">
                <a:solidFill>
                  <a:srgbClr val="252525"/>
                </a:solidFill>
                <a:latin typeface="Cambria"/>
                <a:cs typeface="Cambria"/>
              </a:rPr>
              <a:t> </a:t>
            </a:r>
            <a:r>
              <a:rPr sz="5000" i="1" spc="750" dirty="0">
                <a:solidFill>
                  <a:srgbClr val="252525"/>
                </a:solidFill>
                <a:latin typeface="Cambria"/>
                <a:cs typeface="Cambria"/>
              </a:rPr>
              <a:t>AMS</a:t>
            </a:r>
            <a:endParaRPr sz="5000">
              <a:latin typeface="Cambria"/>
              <a:cs typeface="Cambria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062471"/>
            <a:ext cx="676656" cy="766572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07379" y="6525766"/>
            <a:ext cx="752855" cy="214884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5077967" y="402336"/>
            <a:ext cx="3039110" cy="982980"/>
            <a:chOff x="5077967" y="402336"/>
            <a:chExt cx="3039110" cy="982980"/>
          </a:xfrm>
        </p:grpSpPr>
        <p:sp>
          <p:nvSpPr>
            <p:cNvPr id="10" name="object 10"/>
            <p:cNvSpPr/>
            <p:nvPr/>
          </p:nvSpPr>
          <p:spPr>
            <a:xfrm>
              <a:off x="5077968" y="402335"/>
              <a:ext cx="434340" cy="982980"/>
            </a:xfrm>
            <a:custGeom>
              <a:avLst/>
              <a:gdLst/>
              <a:ahLst/>
              <a:cxnLst/>
              <a:rect l="l" t="t" r="r" b="b"/>
              <a:pathLst>
                <a:path w="434339" h="982980">
                  <a:moveTo>
                    <a:pt x="434340" y="956310"/>
                  </a:moveTo>
                  <a:lnTo>
                    <a:pt x="423252" y="947889"/>
                  </a:lnTo>
                  <a:lnTo>
                    <a:pt x="392417" y="940562"/>
                  </a:lnTo>
                  <a:lnTo>
                    <a:pt x="345401" y="934796"/>
                  </a:lnTo>
                  <a:lnTo>
                    <a:pt x="326136" y="933577"/>
                  </a:lnTo>
                  <a:lnTo>
                    <a:pt x="326136" y="0"/>
                  </a:lnTo>
                  <a:lnTo>
                    <a:pt x="108204" y="0"/>
                  </a:lnTo>
                  <a:lnTo>
                    <a:pt x="108204" y="933577"/>
                  </a:lnTo>
                  <a:lnTo>
                    <a:pt x="88925" y="934796"/>
                  </a:lnTo>
                  <a:lnTo>
                    <a:pt x="41910" y="940562"/>
                  </a:lnTo>
                  <a:lnTo>
                    <a:pt x="11074" y="947889"/>
                  </a:lnTo>
                  <a:lnTo>
                    <a:pt x="0" y="956310"/>
                  </a:lnTo>
                  <a:lnTo>
                    <a:pt x="11074" y="964742"/>
                  </a:lnTo>
                  <a:lnTo>
                    <a:pt x="41910" y="972070"/>
                  </a:lnTo>
                  <a:lnTo>
                    <a:pt x="88925" y="977836"/>
                  </a:lnTo>
                  <a:lnTo>
                    <a:pt x="148539" y="981621"/>
                  </a:lnTo>
                  <a:lnTo>
                    <a:pt x="217170" y="982980"/>
                  </a:lnTo>
                  <a:lnTo>
                    <a:pt x="285788" y="981621"/>
                  </a:lnTo>
                  <a:lnTo>
                    <a:pt x="345401" y="977836"/>
                  </a:lnTo>
                  <a:lnTo>
                    <a:pt x="392417" y="972070"/>
                  </a:lnTo>
                  <a:lnTo>
                    <a:pt x="423252" y="964742"/>
                  </a:lnTo>
                  <a:lnTo>
                    <a:pt x="434340" y="95631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396483" y="521207"/>
              <a:ext cx="2720340" cy="600710"/>
            </a:xfrm>
            <a:custGeom>
              <a:avLst/>
              <a:gdLst/>
              <a:ahLst/>
              <a:cxnLst/>
              <a:rect l="l" t="t" r="r" b="b"/>
              <a:pathLst>
                <a:path w="2720340" h="600710">
                  <a:moveTo>
                    <a:pt x="2420112" y="0"/>
                  </a:moveTo>
                  <a:lnTo>
                    <a:pt x="0" y="0"/>
                  </a:lnTo>
                  <a:lnTo>
                    <a:pt x="0" y="600455"/>
                  </a:lnTo>
                  <a:lnTo>
                    <a:pt x="2420112" y="600455"/>
                  </a:lnTo>
                  <a:lnTo>
                    <a:pt x="2720340" y="300227"/>
                  </a:lnTo>
                  <a:lnTo>
                    <a:pt x="2420112" y="0"/>
                  </a:lnTo>
                  <a:close/>
                </a:path>
              </a:pathLst>
            </a:custGeom>
            <a:solidFill>
              <a:srgbClr val="317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6265926" y="639571"/>
            <a:ext cx="8337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0" spc="-20" dirty="0">
                <a:solidFill>
                  <a:srgbClr val="FFFFFF"/>
                </a:solidFill>
                <a:latin typeface="Corbel"/>
                <a:cs typeface="Corbel"/>
              </a:rPr>
              <a:t>Week</a:t>
            </a:r>
            <a:r>
              <a:rPr sz="2000" b="0" spc="3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0" dirty="0">
                <a:solidFill>
                  <a:srgbClr val="FFFFFF"/>
                </a:solidFill>
                <a:latin typeface="Corbel"/>
                <a:cs typeface="Corbel"/>
              </a:rPr>
              <a:t>1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2848" y="1270635"/>
            <a:ext cx="2802255" cy="2141220"/>
          </a:xfrm>
          <a:custGeom>
            <a:avLst/>
            <a:gdLst/>
            <a:ahLst/>
            <a:cxnLst/>
            <a:rect l="l" t="t" r="r" b="b"/>
            <a:pathLst>
              <a:path w="2802254" h="2141220">
                <a:moveTo>
                  <a:pt x="6350" y="0"/>
                </a:moveTo>
                <a:lnTo>
                  <a:pt x="6350" y="2141092"/>
                </a:lnTo>
              </a:path>
              <a:path w="2802254" h="2141220">
                <a:moveTo>
                  <a:pt x="2795904" y="0"/>
                </a:moveTo>
                <a:lnTo>
                  <a:pt x="2795904" y="2141092"/>
                </a:lnTo>
              </a:path>
              <a:path w="2802254" h="2141220">
                <a:moveTo>
                  <a:pt x="0" y="6350"/>
                </a:moveTo>
                <a:lnTo>
                  <a:pt x="2802254" y="6350"/>
                </a:lnTo>
              </a:path>
              <a:path w="2802254" h="2141220">
                <a:moveTo>
                  <a:pt x="0" y="2134742"/>
                </a:moveTo>
                <a:lnTo>
                  <a:pt x="2802254" y="213474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621401" y="1300988"/>
            <a:ext cx="1270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Corbel"/>
                <a:cs typeface="Corbel"/>
              </a:rPr>
              <a:t>Faculty</a:t>
            </a:r>
            <a:r>
              <a:rPr sz="1200" spc="-50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Registration</a:t>
            </a:r>
            <a:endParaRPr sz="1200">
              <a:latin typeface="Corbel"/>
              <a:cs typeface="Corbe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621401" y="1484121"/>
            <a:ext cx="16681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87020">
              <a:lnSpc>
                <a:spcPct val="100000"/>
              </a:lnSpc>
              <a:spcBef>
                <a:spcPts val="100"/>
              </a:spcBef>
              <a:buSzPct val="150000"/>
              <a:buFont typeface="Arial MT"/>
              <a:buChar char="•"/>
              <a:tabLst>
                <a:tab pos="286385" algn="l"/>
                <a:tab pos="287020" algn="l"/>
              </a:tabLst>
            </a:pPr>
            <a:r>
              <a:rPr sz="1200" spc="-10" dirty="0">
                <a:latin typeface="Corbel"/>
                <a:cs typeface="Corbel"/>
              </a:rPr>
              <a:t>It’s</a:t>
            </a:r>
            <a:r>
              <a:rPr sz="1200" spc="-25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a</a:t>
            </a:r>
            <a:r>
              <a:rPr sz="1200" spc="-30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two</a:t>
            </a:r>
            <a:r>
              <a:rPr sz="1200" spc="-20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step</a:t>
            </a:r>
            <a:r>
              <a:rPr sz="1200" spc="-15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process</a:t>
            </a:r>
            <a:endParaRPr sz="1200">
              <a:latin typeface="Corbel"/>
              <a:cs typeface="Corbe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21401" y="1849882"/>
            <a:ext cx="1479550" cy="2082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39"/>
              </a:lnSpc>
              <a:tabLst>
                <a:tab pos="372745" algn="l"/>
              </a:tabLst>
            </a:pPr>
            <a:r>
              <a:rPr sz="1800" spc="-5" dirty="0">
                <a:latin typeface="Corbel"/>
                <a:cs typeface="Corbel"/>
              </a:rPr>
              <a:t>1.	</a:t>
            </a:r>
            <a:r>
              <a:rPr sz="1200" spc="-5" dirty="0">
                <a:latin typeface="Corbel"/>
                <a:cs typeface="Corbel"/>
              </a:rPr>
              <a:t>Email</a:t>
            </a:r>
            <a:r>
              <a:rPr sz="1200" spc="-40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verification</a:t>
            </a:r>
            <a:endParaRPr sz="1200">
              <a:latin typeface="Corbel"/>
              <a:cs typeface="Corbe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78601" y="2032761"/>
            <a:ext cx="204406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265" indent="-342265">
              <a:lnSpc>
                <a:spcPct val="100000"/>
              </a:lnSpc>
              <a:spcBef>
                <a:spcPts val="100"/>
              </a:spcBef>
              <a:buSzPct val="150000"/>
              <a:buFont typeface="Arial MT"/>
              <a:buChar char="•"/>
              <a:tabLst>
                <a:tab pos="342265" algn="l"/>
                <a:tab pos="342900" algn="l"/>
              </a:tabLst>
            </a:pPr>
            <a:r>
              <a:rPr sz="1200" spc="-5" dirty="0">
                <a:latin typeface="Corbel"/>
                <a:cs typeface="Corbel"/>
              </a:rPr>
              <a:t>Ensure</a:t>
            </a:r>
            <a:r>
              <a:rPr sz="1200" spc="-20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than</a:t>
            </a:r>
            <a:r>
              <a:rPr sz="1200" spc="-20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the</a:t>
            </a:r>
            <a:r>
              <a:rPr sz="1200" spc="-20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email_id</a:t>
            </a:r>
            <a:r>
              <a:rPr sz="1200" spc="-25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is</a:t>
            </a:r>
            <a:endParaRPr sz="1200">
              <a:latin typeface="Corbel"/>
              <a:cs typeface="Corbe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621401" y="2215641"/>
            <a:ext cx="260477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00100">
              <a:lnSpc>
                <a:spcPts val="1140"/>
              </a:lnSpc>
              <a:spcBef>
                <a:spcPts val="100"/>
              </a:spcBef>
            </a:pPr>
            <a:r>
              <a:rPr sz="1200" spc="-5" dirty="0">
                <a:latin typeface="Corbel"/>
                <a:cs typeface="Corbel"/>
              </a:rPr>
              <a:t>not</a:t>
            </a:r>
            <a:r>
              <a:rPr sz="1200" spc="-35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registered</a:t>
            </a:r>
            <a:r>
              <a:rPr sz="1200" spc="-35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earlier</a:t>
            </a:r>
            <a:endParaRPr sz="1200">
              <a:latin typeface="Corbel"/>
              <a:cs typeface="Corbel"/>
            </a:endParaRPr>
          </a:p>
          <a:p>
            <a:pPr>
              <a:lnSpc>
                <a:spcPts val="1800"/>
              </a:lnSpc>
              <a:tabLst>
                <a:tab pos="342265" algn="l"/>
              </a:tabLst>
            </a:pPr>
            <a:r>
              <a:rPr sz="1800" dirty="0">
                <a:latin typeface="Corbel"/>
                <a:cs typeface="Corbel"/>
              </a:rPr>
              <a:t>2.	</a:t>
            </a:r>
            <a:r>
              <a:rPr sz="1200" spc="-5" dirty="0">
                <a:latin typeface="Corbel"/>
                <a:cs typeface="Corbel"/>
              </a:rPr>
              <a:t>Registration</a:t>
            </a:r>
            <a:endParaRPr sz="1200">
              <a:latin typeface="Corbel"/>
              <a:cs typeface="Corbel"/>
            </a:endParaRPr>
          </a:p>
          <a:p>
            <a:pPr marL="286385" indent="-287020">
              <a:lnSpc>
                <a:spcPts val="1380"/>
              </a:lnSpc>
              <a:buSzPct val="150000"/>
              <a:buFont typeface="Arial MT"/>
              <a:buChar char="•"/>
              <a:tabLst>
                <a:tab pos="286385" algn="l"/>
                <a:tab pos="287020" algn="l"/>
              </a:tabLst>
            </a:pPr>
            <a:r>
              <a:rPr sz="1200" spc="-5" dirty="0">
                <a:latin typeface="Corbel"/>
                <a:cs typeface="Corbel"/>
              </a:rPr>
              <a:t>Provide</a:t>
            </a:r>
            <a:r>
              <a:rPr sz="1200" spc="-40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all</a:t>
            </a:r>
            <a:r>
              <a:rPr sz="1200" spc="-15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your</a:t>
            </a:r>
            <a:r>
              <a:rPr sz="1200" spc="-15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relevant</a:t>
            </a:r>
            <a:r>
              <a:rPr sz="1200" spc="-35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details</a:t>
            </a:r>
            <a:endParaRPr sz="1200">
              <a:latin typeface="Corbel"/>
              <a:cs typeface="Corbel"/>
            </a:endParaRPr>
          </a:p>
          <a:p>
            <a:pPr marL="286385" marR="5080" indent="-287020">
              <a:lnSpc>
                <a:spcPct val="100000"/>
              </a:lnSpc>
              <a:buSzPct val="150000"/>
              <a:buFont typeface="Arial MT"/>
              <a:buChar char="•"/>
              <a:tabLst>
                <a:tab pos="286385" algn="l"/>
                <a:tab pos="287020" algn="l"/>
              </a:tabLst>
            </a:pPr>
            <a:r>
              <a:rPr sz="1200" spc="-5" dirty="0">
                <a:latin typeface="Corbel"/>
                <a:cs typeface="Corbel"/>
              </a:rPr>
              <a:t>Check</a:t>
            </a:r>
            <a:r>
              <a:rPr sz="1200" spc="-55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AADHAAR</a:t>
            </a:r>
            <a:r>
              <a:rPr sz="1200" spc="-50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No.</a:t>
            </a:r>
            <a:r>
              <a:rPr sz="1200" spc="-20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is</a:t>
            </a:r>
            <a:r>
              <a:rPr sz="1200" spc="-20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not</a:t>
            </a:r>
            <a:r>
              <a:rPr sz="1200" spc="-10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less than </a:t>
            </a:r>
            <a:r>
              <a:rPr sz="1200" spc="-225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12</a:t>
            </a:r>
            <a:endParaRPr sz="1200">
              <a:latin typeface="Corbel"/>
              <a:cs typeface="Corbe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9091168" y="1270635"/>
            <a:ext cx="2802255" cy="2141220"/>
          </a:xfrm>
          <a:custGeom>
            <a:avLst/>
            <a:gdLst/>
            <a:ahLst/>
            <a:cxnLst/>
            <a:rect l="l" t="t" r="r" b="b"/>
            <a:pathLst>
              <a:path w="2802254" h="2141220">
                <a:moveTo>
                  <a:pt x="6350" y="0"/>
                </a:moveTo>
                <a:lnTo>
                  <a:pt x="6350" y="2141092"/>
                </a:lnTo>
              </a:path>
              <a:path w="2802254" h="2141220">
                <a:moveTo>
                  <a:pt x="2795904" y="0"/>
                </a:moveTo>
                <a:lnTo>
                  <a:pt x="2795904" y="2141092"/>
                </a:lnTo>
              </a:path>
              <a:path w="2802254" h="2141220">
                <a:moveTo>
                  <a:pt x="0" y="6350"/>
                </a:moveTo>
                <a:lnTo>
                  <a:pt x="2802254" y="6350"/>
                </a:lnTo>
              </a:path>
              <a:path w="2802254" h="2141220">
                <a:moveTo>
                  <a:pt x="0" y="2134742"/>
                </a:moveTo>
                <a:lnTo>
                  <a:pt x="2802254" y="213474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9190355" y="1300988"/>
            <a:ext cx="13576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orbel"/>
                <a:cs typeface="Corbel"/>
              </a:rPr>
              <a:t>Admin</a:t>
            </a:r>
            <a:r>
              <a:rPr sz="1200" spc="-30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to</a:t>
            </a:r>
            <a:r>
              <a:rPr sz="1200" spc="-35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assign roles</a:t>
            </a:r>
            <a:endParaRPr sz="1200">
              <a:latin typeface="Corbel"/>
              <a:cs typeface="Corbe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190355" y="1484121"/>
            <a:ext cx="23431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87020">
              <a:lnSpc>
                <a:spcPct val="100000"/>
              </a:lnSpc>
              <a:spcBef>
                <a:spcPts val="100"/>
              </a:spcBef>
              <a:buSzPct val="150000"/>
              <a:buFont typeface="Arial MT"/>
              <a:buChar char="•"/>
              <a:tabLst>
                <a:tab pos="286385" algn="l"/>
                <a:tab pos="287020" algn="l"/>
              </a:tabLst>
            </a:pPr>
            <a:r>
              <a:rPr sz="1200" dirty="0">
                <a:latin typeface="Corbel"/>
                <a:cs typeface="Corbel"/>
              </a:rPr>
              <a:t>Admin</a:t>
            </a:r>
            <a:r>
              <a:rPr sz="1200" spc="-20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to</a:t>
            </a:r>
            <a:r>
              <a:rPr sz="1200" spc="-20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select</a:t>
            </a:r>
            <a:r>
              <a:rPr sz="1200" spc="-10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option</a:t>
            </a:r>
            <a:r>
              <a:rPr sz="1200" spc="-15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of</a:t>
            </a:r>
            <a:r>
              <a:rPr sz="1200" spc="-10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“New”</a:t>
            </a:r>
            <a:endParaRPr sz="1200">
              <a:latin typeface="Corbel"/>
              <a:cs typeface="Corbel"/>
            </a:endParaRPr>
          </a:p>
          <a:p>
            <a:pPr marL="286385" indent="-287020">
              <a:lnSpc>
                <a:spcPct val="100000"/>
              </a:lnSpc>
              <a:buSzPct val="150000"/>
              <a:buFont typeface="Arial MT"/>
              <a:buChar char="•"/>
              <a:tabLst>
                <a:tab pos="286385" algn="l"/>
                <a:tab pos="287020" algn="l"/>
              </a:tabLst>
            </a:pPr>
            <a:r>
              <a:rPr sz="1200" dirty="0">
                <a:latin typeface="Corbel"/>
                <a:cs typeface="Corbel"/>
              </a:rPr>
              <a:t>Select</a:t>
            </a:r>
            <a:r>
              <a:rPr sz="1200" spc="-10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“</a:t>
            </a:r>
            <a:r>
              <a:rPr sz="1200" spc="-10" dirty="0">
                <a:latin typeface="Corbel"/>
                <a:cs typeface="Corbel"/>
              </a:rPr>
              <a:t>F</a:t>
            </a:r>
            <a:r>
              <a:rPr sz="1200" dirty="0">
                <a:latin typeface="Corbel"/>
                <a:cs typeface="Corbel"/>
              </a:rPr>
              <a:t>aculty</a:t>
            </a:r>
            <a:r>
              <a:rPr sz="1200" spc="-25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/</a:t>
            </a:r>
            <a:r>
              <a:rPr sz="1200" spc="-55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Guide</a:t>
            </a:r>
            <a:r>
              <a:rPr sz="1200" spc="-10" dirty="0">
                <a:latin typeface="Corbel"/>
                <a:cs typeface="Corbel"/>
              </a:rPr>
              <a:t> /</a:t>
            </a:r>
            <a:r>
              <a:rPr sz="1200" spc="-70" dirty="0">
                <a:latin typeface="Corbel"/>
                <a:cs typeface="Corbel"/>
              </a:rPr>
              <a:t>T</a:t>
            </a:r>
            <a:r>
              <a:rPr sz="1200" dirty="0">
                <a:latin typeface="Corbel"/>
                <a:cs typeface="Corbel"/>
              </a:rPr>
              <a:t>eac</a:t>
            </a:r>
            <a:r>
              <a:rPr sz="1200" spc="-5" dirty="0">
                <a:latin typeface="Corbel"/>
                <a:cs typeface="Corbel"/>
              </a:rPr>
              <a:t>he</a:t>
            </a:r>
            <a:r>
              <a:rPr sz="1200" spc="25" dirty="0">
                <a:latin typeface="Corbel"/>
                <a:cs typeface="Corbel"/>
              </a:rPr>
              <a:t>r</a:t>
            </a:r>
            <a:r>
              <a:rPr sz="1200" dirty="0">
                <a:latin typeface="Corbel"/>
                <a:cs typeface="Corbel"/>
              </a:rPr>
              <a:t>”</a:t>
            </a:r>
            <a:endParaRPr sz="1200">
              <a:latin typeface="Corbel"/>
              <a:cs typeface="Corbel"/>
            </a:endParaRPr>
          </a:p>
          <a:p>
            <a:pPr marL="286385" marR="126364" indent="-287020">
              <a:lnSpc>
                <a:spcPct val="100000"/>
              </a:lnSpc>
              <a:buSzPct val="150000"/>
              <a:buFont typeface="Arial MT"/>
              <a:buChar char="•"/>
              <a:tabLst>
                <a:tab pos="286385" algn="l"/>
                <a:tab pos="287020" algn="l"/>
              </a:tabLst>
            </a:pPr>
            <a:r>
              <a:rPr sz="1200" dirty="0">
                <a:latin typeface="Corbel"/>
                <a:cs typeface="Corbel"/>
              </a:rPr>
              <a:t>Select</a:t>
            </a:r>
            <a:r>
              <a:rPr sz="1200" spc="-25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Faculty</a:t>
            </a:r>
            <a:r>
              <a:rPr sz="1200" spc="-25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information</a:t>
            </a:r>
            <a:r>
              <a:rPr sz="1200" spc="-20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and </a:t>
            </a:r>
            <a:r>
              <a:rPr sz="1200" spc="-225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submit</a:t>
            </a:r>
            <a:r>
              <a:rPr sz="1200" spc="-15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the</a:t>
            </a:r>
            <a:r>
              <a:rPr sz="1200" dirty="0">
                <a:latin typeface="Corbel"/>
                <a:cs typeface="Corbel"/>
              </a:rPr>
              <a:t> details</a:t>
            </a:r>
            <a:endParaRPr sz="1200">
              <a:latin typeface="Corbel"/>
              <a:cs typeface="Corbe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8668511" y="402336"/>
            <a:ext cx="3039110" cy="982980"/>
            <a:chOff x="8668511" y="402336"/>
            <a:chExt cx="3039110" cy="982980"/>
          </a:xfrm>
        </p:grpSpPr>
        <p:sp>
          <p:nvSpPr>
            <p:cNvPr id="23" name="object 23"/>
            <p:cNvSpPr/>
            <p:nvPr/>
          </p:nvSpPr>
          <p:spPr>
            <a:xfrm>
              <a:off x="8668512" y="402335"/>
              <a:ext cx="434340" cy="982980"/>
            </a:xfrm>
            <a:custGeom>
              <a:avLst/>
              <a:gdLst/>
              <a:ahLst/>
              <a:cxnLst/>
              <a:rect l="l" t="t" r="r" b="b"/>
              <a:pathLst>
                <a:path w="434340" h="982980">
                  <a:moveTo>
                    <a:pt x="434340" y="956310"/>
                  </a:moveTo>
                  <a:lnTo>
                    <a:pt x="423252" y="947889"/>
                  </a:lnTo>
                  <a:lnTo>
                    <a:pt x="392417" y="940562"/>
                  </a:lnTo>
                  <a:lnTo>
                    <a:pt x="345401" y="934796"/>
                  </a:lnTo>
                  <a:lnTo>
                    <a:pt x="326136" y="933577"/>
                  </a:lnTo>
                  <a:lnTo>
                    <a:pt x="326136" y="0"/>
                  </a:lnTo>
                  <a:lnTo>
                    <a:pt x="108204" y="0"/>
                  </a:lnTo>
                  <a:lnTo>
                    <a:pt x="108204" y="933577"/>
                  </a:lnTo>
                  <a:lnTo>
                    <a:pt x="88925" y="934796"/>
                  </a:lnTo>
                  <a:lnTo>
                    <a:pt x="41910" y="940562"/>
                  </a:lnTo>
                  <a:lnTo>
                    <a:pt x="11074" y="947889"/>
                  </a:lnTo>
                  <a:lnTo>
                    <a:pt x="0" y="956310"/>
                  </a:lnTo>
                  <a:lnTo>
                    <a:pt x="11074" y="964742"/>
                  </a:lnTo>
                  <a:lnTo>
                    <a:pt x="41910" y="972070"/>
                  </a:lnTo>
                  <a:lnTo>
                    <a:pt x="88925" y="977836"/>
                  </a:lnTo>
                  <a:lnTo>
                    <a:pt x="148539" y="981621"/>
                  </a:lnTo>
                  <a:lnTo>
                    <a:pt x="217170" y="982980"/>
                  </a:lnTo>
                  <a:lnTo>
                    <a:pt x="285788" y="981621"/>
                  </a:lnTo>
                  <a:lnTo>
                    <a:pt x="345401" y="977836"/>
                  </a:lnTo>
                  <a:lnTo>
                    <a:pt x="392417" y="972070"/>
                  </a:lnTo>
                  <a:lnTo>
                    <a:pt x="423252" y="964742"/>
                  </a:lnTo>
                  <a:lnTo>
                    <a:pt x="434340" y="95631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987027" y="521207"/>
              <a:ext cx="2720340" cy="600710"/>
            </a:xfrm>
            <a:custGeom>
              <a:avLst/>
              <a:gdLst/>
              <a:ahLst/>
              <a:cxnLst/>
              <a:rect l="l" t="t" r="r" b="b"/>
              <a:pathLst>
                <a:path w="2720340" h="600710">
                  <a:moveTo>
                    <a:pt x="2420112" y="0"/>
                  </a:moveTo>
                  <a:lnTo>
                    <a:pt x="0" y="0"/>
                  </a:lnTo>
                  <a:lnTo>
                    <a:pt x="0" y="600455"/>
                  </a:lnTo>
                  <a:lnTo>
                    <a:pt x="2420112" y="600455"/>
                  </a:lnTo>
                  <a:lnTo>
                    <a:pt x="2720340" y="300227"/>
                  </a:lnTo>
                  <a:lnTo>
                    <a:pt x="2420112" y="0"/>
                  </a:lnTo>
                  <a:close/>
                </a:path>
              </a:pathLst>
            </a:custGeom>
            <a:solidFill>
              <a:srgbClr val="317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9849739" y="639571"/>
            <a:ext cx="8496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0" dirty="0">
                <a:solidFill>
                  <a:srgbClr val="FFFFFF"/>
                </a:solidFill>
                <a:latin typeface="Corbel"/>
                <a:cs typeface="Corbel"/>
              </a:rPr>
              <a:t>Week</a:t>
            </a:r>
            <a:r>
              <a:rPr sz="2000" spc="3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FFFFFF"/>
                </a:solidFill>
                <a:latin typeface="Corbel"/>
                <a:cs typeface="Corbel"/>
              </a:rPr>
              <a:t>2</a:t>
            </a:r>
            <a:endParaRPr sz="2000">
              <a:latin typeface="Corbel"/>
              <a:cs typeface="Corbe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5077967" y="3544823"/>
            <a:ext cx="3039110" cy="982980"/>
            <a:chOff x="5077967" y="3544823"/>
            <a:chExt cx="3039110" cy="982980"/>
          </a:xfrm>
        </p:grpSpPr>
        <p:sp>
          <p:nvSpPr>
            <p:cNvPr id="27" name="object 27"/>
            <p:cNvSpPr/>
            <p:nvPr/>
          </p:nvSpPr>
          <p:spPr>
            <a:xfrm>
              <a:off x="5077968" y="3544823"/>
              <a:ext cx="434340" cy="982980"/>
            </a:xfrm>
            <a:custGeom>
              <a:avLst/>
              <a:gdLst/>
              <a:ahLst/>
              <a:cxnLst/>
              <a:rect l="l" t="t" r="r" b="b"/>
              <a:pathLst>
                <a:path w="434339" h="982979">
                  <a:moveTo>
                    <a:pt x="434340" y="956310"/>
                  </a:moveTo>
                  <a:lnTo>
                    <a:pt x="423252" y="947889"/>
                  </a:lnTo>
                  <a:lnTo>
                    <a:pt x="392417" y="940562"/>
                  </a:lnTo>
                  <a:lnTo>
                    <a:pt x="345401" y="934796"/>
                  </a:lnTo>
                  <a:lnTo>
                    <a:pt x="326136" y="933577"/>
                  </a:lnTo>
                  <a:lnTo>
                    <a:pt x="326136" y="0"/>
                  </a:lnTo>
                  <a:lnTo>
                    <a:pt x="108204" y="0"/>
                  </a:lnTo>
                  <a:lnTo>
                    <a:pt x="108204" y="933577"/>
                  </a:lnTo>
                  <a:lnTo>
                    <a:pt x="88925" y="934796"/>
                  </a:lnTo>
                  <a:lnTo>
                    <a:pt x="41910" y="940562"/>
                  </a:lnTo>
                  <a:lnTo>
                    <a:pt x="11074" y="947889"/>
                  </a:lnTo>
                  <a:lnTo>
                    <a:pt x="0" y="956310"/>
                  </a:lnTo>
                  <a:lnTo>
                    <a:pt x="11074" y="964742"/>
                  </a:lnTo>
                  <a:lnTo>
                    <a:pt x="41910" y="972070"/>
                  </a:lnTo>
                  <a:lnTo>
                    <a:pt x="88925" y="977836"/>
                  </a:lnTo>
                  <a:lnTo>
                    <a:pt x="148539" y="981621"/>
                  </a:lnTo>
                  <a:lnTo>
                    <a:pt x="217170" y="982980"/>
                  </a:lnTo>
                  <a:lnTo>
                    <a:pt x="285788" y="981621"/>
                  </a:lnTo>
                  <a:lnTo>
                    <a:pt x="345401" y="977836"/>
                  </a:lnTo>
                  <a:lnTo>
                    <a:pt x="392417" y="972070"/>
                  </a:lnTo>
                  <a:lnTo>
                    <a:pt x="423252" y="964742"/>
                  </a:lnTo>
                  <a:lnTo>
                    <a:pt x="434340" y="95631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396483" y="3663695"/>
              <a:ext cx="2720340" cy="600710"/>
            </a:xfrm>
            <a:custGeom>
              <a:avLst/>
              <a:gdLst/>
              <a:ahLst/>
              <a:cxnLst/>
              <a:rect l="l" t="t" r="r" b="b"/>
              <a:pathLst>
                <a:path w="2720340" h="600710">
                  <a:moveTo>
                    <a:pt x="2420112" y="0"/>
                  </a:moveTo>
                  <a:lnTo>
                    <a:pt x="0" y="0"/>
                  </a:lnTo>
                  <a:lnTo>
                    <a:pt x="0" y="600455"/>
                  </a:lnTo>
                  <a:lnTo>
                    <a:pt x="2420112" y="600455"/>
                  </a:lnTo>
                  <a:lnTo>
                    <a:pt x="2720340" y="300227"/>
                  </a:lnTo>
                  <a:lnTo>
                    <a:pt x="2420112" y="0"/>
                  </a:lnTo>
                  <a:close/>
                </a:path>
              </a:pathLst>
            </a:custGeom>
            <a:solidFill>
              <a:srgbClr val="317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6264402" y="3783329"/>
            <a:ext cx="8350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0" dirty="0">
                <a:solidFill>
                  <a:srgbClr val="FFFFFF"/>
                </a:solidFill>
                <a:latin typeface="Corbel"/>
                <a:cs typeface="Corbel"/>
              </a:rPr>
              <a:t>Week</a:t>
            </a:r>
            <a:r>
              <a:rPr sz="2000" spc="3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FFFFFF"/>
                </a:solidFill>
                <a:latin typeface="Corbel"/>
                <a:cs typeface="Corbel"/>
              </a:rPr>
              <a:t>3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529198" y="4420234"/>
            <a:ext cx="2789555" cy="1106805"/>
          </a:xfrm>
          <a:prstGeom prst="rect">
            <a:avLst/>
          </a:prstGeom>
          <a:solidFill>
            <a:srgbClr val="F5F5F5"/>
          </a:solidFill>
          <a:ln w="12700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264160" indent="-172720">
              <a:lnSpc>
                <a:spcPct val="100000"/>
              </a:lnSpc>
              <a:spcBef>
                <a:spcPts val="295"/>
              </a:spcBef>
              <a:buSzPct val="150000"/>
              <a:buFont typeface="Arial MT"/>
              <a:buChar char="•"/>
              <a:tabLst>
                <a:tab pos="264795" algn="l"/>
              </a:tabLst>
            </a:pPr>
            <a:r>
              <a:rPr sz="1200" spc="-5" dirty="0">
                <a:latin typeface="Corbel"/>
                <a:cs typeface="Corbel"/>
              </a:rPr>
              <a:t>HOD</a:t>
            </a:r>
            <a:r>
              <a:rPr sz="1200" spc="-30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to</a:t>
            </a:r>
            <a:r>
              <a:rPr sz="1200" spc="-25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offer course</a:t>
            </a:r>
            <a:endParaRPr sz="1200">
              <a:latin typeface="Corbel"/>
              <a:cs typeface="Corbel"/>
            </a:endParaRPr>
          </a:p>
          <a:p>
            <a:pPr marL="264160" indent="-172720">
              <a:lnSpc>
                <a:spcPct val="100000"/>
              </a:lnSpc>
              <a:buSzPct val="150000"/>
              <a:buFont typeface="Arial MT"/>
              <a:buChar char="•"/>
              <a:tabLst>
                <a:tab pos="264795" algn="l"/>
              </a:tabLst>
            </a:pPr>
            <a:r>
              <a:rPr sz="1200" spc="-5" dirty="0">
                <a:latin typeface="Corbel"/>
                <a:cs typeface="Corbel"/>
              </a:rPr>
              <a:t>HOD</a:t>
            </a:r>
            <a:r>
              <a:rPr sz="1200" spc="-35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allocate</a:t>
            </a:r>
            <a:r>
              <a:rPr sz="1200" spc="-30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faculty</a:t>
            </a:r>
            <a:endParaRPr sz="1200">
              <a:latin typeface="Corbel"/>
              <a:cs typeface="Corbe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097518" y="4420234"/>
            <a:ext cx="2789555" cy="1106805"/>
          </a:xfrm>
          <a:prstGeom prst="rect">
            <a:avLst/>
          </a:prstGeom>
          <a:solidFill>
            <a:srgbClr val="F5F5F5"/>
          </a:solidFill>
          <a:ln w="12700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264795" indent="-172720">
              <a:lnSpc>
                <a:spcPct val="100000"/>
              </a:lnSpc>
              <a:spcBef>
                <a:spcPts val="295"/>
              </a:spcBef>
              <a:buSzPct val="150000"/>
              <a:buFont typeface="Arial MT"/>
              <a:buChar char="•"/>
              <a:tabLst>
                <a:tab pos="265430" algn="l"/>
              </a:tabLst>
            </a:pPr>
            <a:r>
              <a:rPr sz="1200" dirty="0">
                <a:latin typeface="Corbel"/>
                <a:cs typeface="Corbel"/>
              </a:rPr>
              <a:t>H</a:t>
            </a:r>
            <a:r>
              <a:rPr sz="1200" spc="-5" dirty="0">
                <a:latin typeface="Corbel"/>
                <a:cs typeface="Corbel"/>
              </a:rPr>
              <a:t>O</a:t>
            </a:r>
            <a:r>
              <a:rPr sz="1200" dirty="0">
                <a:latin typeface="Corbel"/>
                <a:cs typeface="Corbel"/>
              </a:rPr>
              <a:t>D</a:t>
            </a:r>
            <a:r>
              <a:rPr sz="1200" spc="-15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t</a:t>
            </a:r>
            <a:r>
              <a:rPr sz="1200" dirty="0">
                <a:latin typeface="Corbel"/>
                <a:cs typeface="Corbel"/>
              </a:rPr>
              <a:t>o</a:t>
            </a:r>
            <a:r>
              <a:rPr sz="1200" spc="-15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al</a:t>
            </a:r>
            <a:r>
              <a:rPr sz="1200" spc="-5" dirty="0">
                <a:latin typeface="Corbel"/>
                <a:cs typeface="Corbel"/>
              </a:rPr>
              <a:t>loca</a:t>
            </a:r>
            <a:r>
              <a:rPr sz="1200" dirty="0">
                <a:latin typeface="Corbel"/>
                <a:cs typeface="Corbel"/>
              </a:rPr>
              <a:t>te</a:t>
            </a:r>
            <a:r>
              <a:rPr sz="1200" spc="-60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Guide</a:t>
            </a:r>
            <a:r>
              <a:rPr sz="1200" spc="-10" dirty="0">
                <a:latin typeface="Corbel"/>
                <a:cs typeface="Corbel"/>
              </a:rPr>
              <a:t> </a:t>
            </a:r>
            <a:r>
              <a:rPr sz="1200" dirty="0">
                <a:latin typeface="Corbel"/>
                <a:cs typeface="Corbel"/>
              </a:rPr>
              <a:t>/</a:t>
            </a:r>
            <a:r>
              <a:rPr sz="1200" spc="-55" dirty="0">
                <a:latin typeface="Corbel"/>
                <a:cs typeface="Corbel"/>
              </a:rPr>
              <a:t> </a:t>
            </a:r>
            <a:r>
              <a:rPr sz="1200" spc="-5" dirty="0">
                <a:latin typeface="Corbel"/>
                <a:cs typeface="Corbel"/>
              </a:rPr>
              <a:t>Chai</a:t>
            </a:r>
            <a:r>
              <a:rPr sz="1200" dirty="0">
                <a:latin typeface="Corbel"/>
                <a:cs typeface="Corbel"/>
              </a:rPr>
              <a:t>rman</a:t>
            </a:r>
            <a:endParaRPr sz="1200">
              <a:latin typeface="Corbel"/>
              <a:cs typeface="Corbel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8668511" y="3544823"/>
            <a:ext cx="3039110" cy="982980"/>
            <a:chOff x="8668511" y="3544823"/>
            <a:chExt cx="3039110" cy="982980"/>
          </a:xfrm>
        </p:grpSpPr>
        <p:sp>
          <p:nvSpPr>
            <p:cNvPr id="33" name="object 33"/>
            <p:cNvSpPr/>
            <p:nvPr/>
          </p:nvSpPr>
          <p:spPr>
            <a:xfrm>
              <a:off x="8668512" y="3544823"/>
              <a:ext cx="434340" cy="982980"/>
            </a:xfrm>
            <a:custGeom>
              <a:avLst/>
              <a:gdLst/>
              <a:ahLst/>
              <a:cxnLst/>
              <a:rect l="l" t="t" r="r" b="b"/>
              <a:pathLst>
                <a:path w="434340" h="982979">
                  <a:moveTo>
                    <a:pt x="434340" y="956310"/>
                  </a:moveTo>
                  <a:lnTo>
                    <a:pt x="423252" y="947889"/>
                  </a:lnTo>
                  <a:lnTo>
                    <a:pt x="392417" y="940562"/>
                  </a:lnTo>
                  <a:lnTo>
                    <a:pt x="345401" y="934796"/>
                  </a:lnTo>
                  <a:lnTo>
                    <a:pt x="326136" y="933577"/>
                  </a:lnTo>
                  <a:lnTo>
                    <a:pt x="326136" y="0"/>
                  </a:lnTo>
                  <a:lnTo>
                    <a:pt x="108204" y="0"/>
                  </a:lnTo>
                  <a:lnTo>
                    <a:pt x="108204" y="933577"/>
                  </a:lnTo>
                  <a:lnTo>
                    <a:pt x="88925" y="934796"/>
                  </a:lnTo>
                  <a:lnTo>
                    <a:pt x="41910" y="940562"/>
                  </a:lnTo>
                  <a:lnTo>
                    <a:pt x="11074" y="947889"/>
                  </a:lnTo>
                  <a:lnTo>
                    <a:pt x="0" y="956310"/>
                  </a:lnTo>
                  <a:lnTo>
                    <a:pt x="11074" y="964742"/>
                  </a:lnTo>
                  <a:lnTo>
                    <a:pt x="41910" y="972070"/>
                  </a:lnTo>
                  <a:lnTo>
                    <a:pt x="88925" y="977836"/>
                  </a:lnTo>
                  <a:lnTo>
                    <a:pt x="148539" y="981621"/>
                  </a:lnTo>
                  <a:lnTo>
                    <a:pt x="217170" y="982980"/>
                  </a:lnTo>
                  <a:lnTo>
                    <a:pt x="285788" y="981621"/>
                  </a:lnTo>
                  <a:lnTo>
                    <a:pt x="345401" y="977836"/>
                  </a:lnTo>
                  <a:lnTo>
                    <a:pt x="392417" y="972070"/>
                  </a:lnTo>
                  <a:lnTo>
                    <a:pt x="423252" y="964742"/>
                  </a:lnTo>
                  <a:lnTo>
                    <a:pt x="434340" y="95631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987027" y="3663695"/>
              <a:ext cx="2720340" cy="600710"/>
            </a:xfrm>
            <a:custGeom>
              <a:avLst/>
              <a:gdLst/>
              <a:ahLst/>
              <a:cxnLst/>
              <a:rect l="l" t="t" r="r" b="b"/>
              <a:pathLst>
                <a:path w="2720340" h="600710">
                  <a:moveTo>
                    <a:pt x="2420112" y="0"/>
                  </a:moveTo>
                  <a:lnTo>
                    <a:pt x="0" y="0"/>
                  </a:lnTo>
                  <a:lnTo>
                    <a:pt x="0" y="600455"/>
                  </a:lnTo>
                  <a:lnTo>
                    <a:pt x="2420112" y="600455"/>
                  </a:lnTo>
                  <a:lnTo>
                    <a:pt x="2720340" y="300227"/>
                  </a:lnTo>
                  <a:lnTo>
                    <a:pt x="2420112" y="0"/>
                  </a:lnTo>
                  <a:close/>
                </a:path>
              </a:pathLst>
            </a:custGeom>
            <a:solidFill>
              <a:srgbClr val="317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9848215" y="3783329"/>
            <a:ext cx="8509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0" dirty="0">
                <a:solidFill>
                  <a:srgbClr val="FFFFFF"/>
                </a:solidFill>
                <a:latin typeface="Corbel"/>
                <a:cs typeface="Corbel"/>
              </a:rPr>
              <a:t>Week</a:t>
            </a:r>
            <a:r>
              <a:rPr sz="2000" spc="3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FFFFFF"/>
                </a:solidFill>
                <a:latin typeface="Corbel"/>
                <a:cs typeface="Corbel"/>
              </a:rPr>
              <a:t>4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80"/>
              </a:spcBef>
            </a:pPr>
            <a:fld id="{81D60167-4931-47E6-BA6A-407CBD079E47}" type="slidenum">
              <a:rPr spc="30" dirty="0"/>
              <a:t>7</a:t>
            </a:fld>
            <a:endParaRPr spc="3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4897120" cy="6858000"/>
            <a:chOff x="0" y="0"/>
            <a:chExt cx="489712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4897120" cy="6858000"/>
            </a:xfrm>
            <a:custGeom>
              <a:avLst/>
              <a:gdLst/>
              <a:ahLst/>
              <a:cxnLst/>
              <a:rect l="l" t="t" r="r" b="b"/>
              <a:pathLst>
                <a:path w="4897120" h="6858000">
                  <a:moveTo>
                    <a:pt x="489661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4896612" y="6858000"/>
                  </a:lnTo>
                  <a:lnTo>
                    <a:pt x="48966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61" y="6200394"/>
              <a:ext cx="4495800" cy="26034"/>
            </a:xfrm>
            <a:custGeom>
              <a:avLst/>
              <a:gdLst/>
              <a:ahLst/>
              <a:cxnLst/>
              <a:rect l="l" t="t" r="r" b="b"/>
              <a:pathLst>
                <a:path w="4495800" h="26035">
                  <a:moveTo>
                    <a:pt x="4495800" y="0"/>
                  </a:moveTo>
                  <a:lnTo>
                    <a:pt x="0" y="0"/>
                  </a:lnTo>
                  <a:lnTo>
                    <a:pt x="0" y="25907"/>
                  </a:lnTo>
                  <a:lnTo>
                    <a:pt x="4495800" y="25907"/>
                  </a:lnTo>
                  <a:lnTo>
                    <a:pt x="4495800" y="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3540252" y="379475"/>
            <a:ext cx="5122545" cy="5817235"/>
            <a:chOff x="3540252" y="379475"/>
            <a:chExt cx="5122545" cy="5817235"/>
          </a:xfrm>
        </p:grpSpPr>
        <p:sp>
          <p:nvSpPr>
            <p:cNvPr id="6" name="object 6"/>
            <p:cNvSpPr/>
            <p:nvPr/>
          </p:nvSpPr>
          <p:spPr>
            <a:xfrm>
              <a:off x="3971544" y="771143"/>
              <a:ext cx="4691380" cy="5425440"/>
            </a:xfrm>
            <a:custGeom>
              <a:avLst/>
              <a:gdLst/>
              <a:ahLst/>
              <a:cxnLst/>
              <a:rect l="l" t="t" r="r" b="b"/>
              <a:pathLst>
                <a:path w="4691380" h="5425440">
                  <a:moveTo>
                    <a:pt x="4690872" y="0"/>
                  </a:moveTo>
                  <a:lnTo>
                    <a:pt x="0" y="0"/>
                  </a:lnTo>
                  <a:lnTo>
                    <a:pt x="0" y="5353812"/>
                  </a:lnTo>
                  <a:lnTo>
                    <a:pt x="0" y="5425440"/>
                  </a:lnTo>
                  <a:lnTo>
                    <a:pt x="4690872" y="5425440"/>
                  </a:lnTo>
                  <a:lnTo>
                    <a:pt x="4690872" y="5353812"/>
                  </a:lnTo>
                  <a:lnTo>
                    <a:pt x="4690872" y="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971544" y="771143"/>
              <a:ext cx="4691380" cy="5425440"/>
            </a:xfrm>
            <a:custGeom>
              <a:avLst/>
              <a:gdLst/>
              <a:ahLst/>
              <a:cxnLst/>
              <a:rect l="l" t="t" r="r" b="b"/>
              <a:pathLst>
                <a:path w="4691380" h="5425440">
                  <a:moveTo>
                    <a:pt x="4690872" y="0"/>
                  </a:moveTo>
                  <a:lnTo>
                    <a:pt x="4678680" y="0"/>
                  </a:lnTo>
                  <a:lnTo>
                    <a:pt x="4565904" y="0"/>
                  </a:lnTo>
                  <a:lnTo>
                    <a:pt x="4565904" y="12192"/>
                  </a:lnTo>
                  <a:lnTo>
                    <a:pt x="4678680" y="12192"/>
                  </a:lnTo>
                  <a:lnTo>
                    <a:pt x="4678680" y="5413248"/>
                  </a:lnTo>
                  <a:lnTo>
                    <a:pt x="12192" y="5413248"/>
                  </a:lnTo>
                  <a:lnTo>
                    <a:pt x="12192" y="5353812"/>
                  </a:lnTo>
                  <a:lnTo>
                    <a:pt x="0" y="5353812"/>
                  </a:lnTo>
                  <a:lnTo>
                    <a:pt x="0" y="5413248"/>
                  </a:lnTo>
                  <a:lnTo>
                    <a:pt x="0" y="5425440"/>
                  </a:lnTo>
                  <a:lnTo>
                    <a:pt x="12192" y="5425440"/>
                  </a:lnTo>
                  <a:lnTo>
                    <a:pt x="4678680" y="5425440"/>
                  </a:lnTo>
                  <a:lnTo>
                    <a:pt x="4690872" y="5425440"/>
                  </a:lnTo>
                  <a:lnTo>
                    <a:pt x="4690872" y="5413248"/>
                  </a:lnTo>
                  <a:lnTo>
                    <a:pt x="4690872" y="12192"/>
                  </a:lnTo>
                  <a:lnTo>
                    <a:pt x="4690872" y="0"/>
                  </a:lnTo>
                  <a:close/>
                </a:path>
              </a:pathLst>
            </a:custGeom>
            <a:solidFill>
              <a:srgbClr val="2E73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540252" y="379475"/>
              <a:ext cx="4899660" cy="5668010"/>
            </a:xfrm>
            <a:custGeom>
              <a:avLst/>
              <a:gdLst/>
              <a:ahLst/>
              <a:cxnLst/>
              <a:rect l="l" t="t" r="r" b="b"/>
              <a:pathLst>
                <a:path w="4899659" h="5668010">
                  <a:moveTo>
                    <a:pt x="4899660" y="0"/>
                  </a:moveTo>
                  <a:lnTo>
                    <a:pt x="0" y="0"/>
                  </a:lnTo>
                  <a:lnTo>
                    <a:pt x="0" y="77724"/>
                  </a:lnTo>
                  <a:lnTo>
                    <a:pt x="0" y="5667756"/>
                  </a:lnTo>
                  <a:lnTo>
                    <a:pt x="4899660" y="5667756"/>
                  </a:lnTo>
                  <a:lnTo>
                    <a:pt x="4899660" y="77724"/>
                  </a:lnTo>
                  <a:lnTo>
                    <a:pt x="4899660" y="0"/>
                  </a:lnTo>
                  <a:close/>
                </a:path>
              </a:pathLst>
            </a:custGeom>
            <a:solidFill>
              <a:srgbClr val="439E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540252" y="379475"/>
              <a:ext cx="4899660" cy="5668010"/>
            </a:xfrm>
            <a:custGeom>
              <a:avLst/>
              <a:gdLst/>
              <a:ahLst/>
              <a:cxnLst/>
              <a:rect l="l" t="t" r="r" b="b"/>
              <a:pathLst>
                <a:path w="4899659" h="5668010">
                  <a:moveTo>
                    <a:pt x="4899660" y="0"/>
                  </a:moveTo>
                  <a:lnTo>
                    <a:pt x="4887468" y="0"/>
                  </a:lnTo>
                  <a:lnTo>
                    <a:pt x="12192" y="0"/>
                  </a:lnTo>
                  <a:lnTo>
                    <a:pt x="0" y="0"/>
                  </a:lnTo>
                  <a:lnTo>
                    <a:pt x="0" y="12192"/>
                  </a:lnTo>
                  <a:lnTo>
                    <a:pt x="0" y="5655564"/>
                  </a:lnTo>
                  <a:lnTo>
                    <a:pt x="0" y="5667756"/>
                  </a:lnTo>
                  <a:lnTo>
                    <a:pt x="12192" y="5667756"/>
                  </a:lnTo>
                  <a:lnTo>
                    <a:pt x="114300" y="5667756"/>
                  </a:lnTo>
                  <a:lnTo>
                    <a:pt x="114300" y="5655564"/>
                  </a:lnTo>
                  <a:lnTo>
                    <a:pt x="12192" y="5655564"/>
                  </a:lnTo>
                  <a:lnTo>
                    <a:pt x="12192" y="12192"/>
                  </a:lnTo>
                  <a:lnTo>
                    <a:pt x="4887468" y="12192"/>
                  </a:lnTo>
                  <a:lnTo>
                    <a:pt x="4887468" y="77724"/>
                  </a:lnTo>
                  <a:lnTo>
                    <a:pt x="4899660" y="77724"/>
                  </a:lnTo>
                  <a:lnTo>
                    <a:pt x="4899660" y="12192"/>
                  </a:lnTo>
                  <a:lnTo>
                    <a:pt x="4899660" y="0"/>
                  </a:lnTo>
                  <a:close/>
                </a:path>
              </a:pathLst>
            </a:custGeom>
            <a:solidFill>
              <a:srgbClr val="2E73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654552" y="457199"/>
              <a:ext cx="4883150" cy="5668010"/>
            </a:xfrm>
            <a:custGeom>
              <a:avLst/>
              <a:gdLst/>
              <a:ahLst/>
              <a:cxnLst/>
              <a:rect l="l" t="t" r="r" b="b"/>
              <a:pathLst>
                <a:path w="4883150" h="5668010">
                  <a:moveTo>
                    <a:pt x="4882896" y="0"/>
                  </a:moveTo>
                  <a:lnTo>
                    <a:pt x="0" y="0"/>
                  </a:lnTo>
                  <a:lnTo>
                    <a:pt x="0" y="5667756"/>
                  </a:lnTo>
                  <a:lnTo>
                    <a:pt x="4882896" y="5667756"/>
                  </a:lnTo>
                  <a:lnTo>
                    <a:pt x="4882896" y="0"/>
                  </a:lnTo>
                  <a:close/>
                </a:path>
              </a:pathLst>
            </a:custGeom>
            <a:solidFill>
              <a:srgbClr val="1D1A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654552" y="457199"/>
              <a:ext cx="4883150" cy="5668010"/>
            </a:xfrm>
            <a:custGeom>
              <a:avLst/>
              <a:gdLst/>
              <a:ahLst/>
              <a:cxnLst/>
              <a:rect l="l" t="t" r="r" b="b"/>
              <a:pathLst>
                <a:path w="4883150" h="5668010">
                  <a:moveTo>
                    <a:pt x="12192" y="5667756"/>
                  </a:moveTo>
                  <a:lnTo>
                    <a:pt x="0" y="5655576"/>
                  </a:lnTo>
                  <a:lnTo>
                    <a:pt x="0" y="5667756"/>
                  </a:lnTo>
                  <a:lnTo>
                    <a:pt x="12192" y="5667756"/>
                  </a:lnTo>
                  <a:close/>
                </a:path>
                <a:path w="4883150" h="5668010">
                  <a:moveTo>
                    <a:pt x="12192" y="0"/>
                  </a:moveTo>
                  <a:lnTo>
                    <a:pt x="0" y="0"/>
                  </a:lnTo>
                  <a:lnTo>
                    <a:pt x="0" y="12192"/>
                  </a:lnTo>
                  <a:lnTo>
                    <a:pt x="12192" y="0"/>
                  </a:lnTo>
                  <a:close/>
                </a:path>
                <a:path w="4883150" h="5668010">
                  <a:moveTo>
                    <a:pt x="4882896" y="5655576"/>
                  </a:moveTo>
                  <a:lnTo>
                    <a:pt x="4870704" y="5667756"/>
                  </a:lnTo>
                  <a:lnTo>
                    <a:pt x="4882896" y="5667756"/>
                  </a:lnTo>
                  <a:lnTo>
                    <a:pt x="4882896" y="5655576"/>
                  </a:lnTo>
                  <a:close/>
                </a:path>
                <a:path w="4883150" h="5668010">
                  <a:moveTo>
                    <a:pt x="4882896" y="0"/>
                  </a:moveTo>
                  <a:lnTo>
                    <a:pt x="4870704" y="0"/>
                  </a:lnTo>
                  <a:lnTo>
                    <a:pt x="4882896" y="12192"/>
                  </a:lnTo>
                  <a:lnTo>
                    <a:pt x="4882896" y="0"/>
                  </a:lnTo>
                  <a:close/>
                </a:path>
              </a:pathLst>
            </a:custGeom>
            <a:solidFill>
              <a:srgbClr val="2E73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32960" y="3608831"/>
              <a:ext cx="903732" cy="1022603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39384" y="4393691"/>
              <a:ext cx="1007363" cy="288036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24472" y="3617975"/>
              <a:ext cx="737616" cy="1013460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12003151" y="568431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30" dirty="0">
                <a:solidFill>
                  <a:srgbClr val="F5F5F5"/>
                </a:solidFill>
                <a:latin typeface="Cambria"/>
                <a:cs typeface="Cambria"/>
              </a:rPr>
              <a:t>8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135111" y="266700"/>
            <a:ext cx="4057650" cy="12700"/>
          </a:xfrm>
          <a:custGeom>
            <a:avLst/>
            <a:gdLst/>
            <a:ahLst/>
            <a:cxnLst/>
            <a:rect l="l" t="t" r="r" b="b"/>
            <a:pathLst>
              <a:path w="4057650" h="12700">
                <a:moveTo>
                  <a:pt x="4057650" y="0"/>
                </a:moveTo>
                <a:lnTo>
                  <a:pt x="0" y="0"/>
                </a:lnTo>
                <a:lnTo>
                  <a:pt x="0" y="12192"/>
                </a:lnTo>
                <a:lnTo>
                  <a:pt x="4057650" y="12192"/>
                </a:lnTo>
                <a:lnTo>
                  <a:pt x="4057650" y="0"/>
                </a:lnTo>
                <a:close/>
              </a:path>
            </a:pathLst>
          </a:custGeom>
          <a:solidFill>
            <a:srgbClr val="439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660647" y="463295"/>
            <a:ext cx="4871085" cy="5655945"/>
          </a:xfrm>
          <a:prstGeom prst="rect">
            <a:avLst/>
          </a:prstGeom>
          <a:ln w="12192">
            <a:solidFill>
              <a:srgbClr val="2E7385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4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450">
              <a:latin typeface="Times New Roman"/>
              <a:cs typeface="Times New Roman"/>
            </a:endParaRPr>
          </a:p>
          <a:p>
            <a:pPr marR="198755" algn="ctr">
              <a:lnSpc>
                <a:spcPct val="100000"/>
              </a:lnSpc>
            </a:pPr>
            <a:r>
              <a:rPr sz="4000" spc="-10" dirty="0">
                <a:solidFill>
                  <a:srgbClr val="FFFFFF"/>
                </a:solidFill>
                <a:latin typeface="Corbel"/>
                <a:cs typeface="Corbel"/>
              </a:rPr>
              <a:t>THAN</a:t>
            </a:r>
            <a:r>
              <a:rPr sz="4000" spc="-5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4000" spc="-4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4000" spc="-75" dirty="0">
                <a:solidFill>
                  <a:srgbClr val="FFFFFF"/>
                </a:solidFill>
                <a:latin typeface="Corbel"/>
                <a:cs typeface="Corbel"/>
              </a:rPr>
              <a:t>Y</a:t>
            </a:r>
            <a:r>
              <a:rPr sz="4000" spc="-10" dirty="0">
                <a:solidFill>
                  <a:srgbClr val="FFFFFF"/>
                </a:solidFill>
                <a:latin typeface="Corbel"/>
                <a:cs typeface="Corbel"/>
              </a:rPr>
              <a:t>OU</a:t>
            </a:r>
            <a:endParaRPr sz="4000">
              <a:latin typeface="Corbel"/>
              <a:cs typeface="Corbe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574286" y="2158745"/>
            <a:ext cx="2933700" cy="958850"/>
          </a:xfrm>
          <a:custGeom>
            <a:avLst/>
            <a:gdLst/>
            <a:ahLst/>
            <a:cxnLst/>
            <a:rect l="l" t="t" r="r" b="b"/>
            <a:pathLst>
              <a:path w="2933700" h="958850">
                <a:moveTo>
                  <a:pt x="2933700" y="920496"/>
                </a:moveTo>
                <a:lnTo>
                  <a:pt x="0" y="920496"/>
                </a:lnTo>
                <a:lnTo>
                  <a:pt x="0" y="958596"/>
                </a:lnTo>
                <a:lnTo>
                  <a:pt x="2933700" y="958596"/>
                </a:lnTo>
                <a:lnTo>
                  <a:pt x="2933700" y="920496"/>
                </a:lnTo>
                <a:close/>
              </a:path>
              <a:path w="2933700" h="958850">
                <a:moveTo>
                  <a:pt x="2933700" y="0"/>
                </a:moveTo>
                <a:lnTo>
                  <a:pt x="0" y="0"/>
                </a:lnTo>
                <a:lnTo>
                  <a:pt x="0" y="38100"/>
                </a:lnTo>
                <a:lnTo>
                  <a:pt x="2933700" y="38100"/>
                </a:lnTo>
                <a:lnTo>
                  <a:pt x="29337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759</Words>
  <Application>Microsoft Office PowerPoint</Application>
  <PresentationFormat>Widescreen</PresentationFormat>
  <Paragraphs>281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 MT</vt:lpstr>
      <vt:lpstr>Calibri</vt:lpstr>
      <vt:lpstr>Cambria</vt:lpstr>
      <vt:lpstr>Corbel</vt:lpstr>
      <vt:lpstr>Times New Roman</vt:lpstr>
      <vt:lpstr>Trebuchet MS</vt:lpstr>
      <vt:lpstr>Wingdings</vt:lpstr>
      <vt:lpstr>Office Theme</vt:lpstr>
      <vt:lpstr>PowerPoint Presentation</vt:lpstr>
      <vt:lpstr>Academic  Management  System  (AMS)</vt:lpstr>
      <vt:lpstr>PowerPoint Presentation</vt:lpstr>
      <vt:lpstr>Students and Faculty  Management</vt:lpstr>
      <vt:lpstr>PowerPoint Presentation</vt:lpstr>
      <vt:lpstr>PowerPoint Presentation</vt:lpstr>
      <vt:lpstr>Week 1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Respiratory System and Nasal Cavity and Nasopharynx of Domestic Animals</dc:title>
  <dc:creator>Lalit Tyagi</dc:creator>
  <cp:lastModifiedBy>Mis Lab</cp:lastModifiedBy>
  <cp:revision>3</cp:revision>
  <dcterms:created xsi:type="dcterms:W3CDTF">2022-09-06T05:11:03Z</dcterms:created>
  <dcterms:modified xsi:type="dcterms:W3CDTF">2022-11-15T21:09:29Z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2020-12-03T00:00:00Z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2022-09-06T00:00:00Z</vt:filetime>
  </property>
</Properties>
</file>